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9" r:id="rId4"/>
    <p:sldId id="258" r:id="rId5"/>
    <p:sldId id="261" r:id="rId6"/>
    <p:sldId id="273" r:id="rId7"/>
    <p:sldId id="260" r:id="rId8"/>
    <p:sldId id="272" r:id="rId9"/>
    <p:sldId id="271" r:id="rId10"/>
    <p:sldId id="263" r:id="rId11"/>
    <p:sldId id="262" r:id="rId12"/>
    <p:sldId id="267" r:id="rId13"/>
    <p:sldId id="265" r:id="rId14"/>
    <p:sldId id="268" r:id="rId15"/>
    <p:sldId id="269" r:id="rId16"/>
    <p:sldId id="264" r:id="rId17"/>
    <p:sldId id="270" r:id="rId18"/>
    <p:sldId id="274" r:id="rId19"/>
    <p:sldId id="275" r:id="rId20"/>
  </p:sldIdLst>
  <p:sldSz cx="12192000" cy="6858000"/>
  <p:notesSz cx="6858000" cy="9144000"/>
  <p:defaultTextStyle>
    <a:defPPr>
      <a:defRPr lang="no-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3B6C1F-64D9-4F5B-B154-4FF9AB123007}" v="2739" dt="2026-09-15T15:38:11.8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re Gundersen" userId="6eb45b9b-ba56-4d48-b1a9-f41a0d460ffd" providerId="ADAL" clId="{227C267C-D687-451F-9AB0-84D53F732130}"/>
    <pc:docChg chg="undo custSel addSld delSld modSld sldOrd">
      <pc:chgData name="Tore Gundersen" userId="6eb45b9b-ba56-4d48-b1a9-f41a0d460ffd" providerId="ADAL" clId="{227C267C-D687-451F-9AB0-84D53F732130}" dt="2026-09-15T15:38:11.815" v="3570" actId="20577"/>
      <pc:docMkLst>
        <pc:docMk/>
      </pc:docMkLst>
      <pc:sldChg chg="modSp mod">
        <pc:chgData name="Tore Gundersen" userId="6eb45b9b-ba56-4d48-b1a9-f41a0d460ffd" providerId="ADAL" clId="{227C267C-D687-451F-9AB0-84D53F732130}" dt="2026-09-15T15:36:55.471" v="3531" actId="1076"/>
        <pc:sldMkLst>
          <pc:docMk/>
          <pc:sldMk cId="3208461796" sldId="256"/>
        </pc:sldMkLst>
        <pc:spChg chg="mod">
          <ac:chgData name="Tore Gundersen" userId="6eb45b9b-ba56-4d48-b1a9-f41a0d460ffd" providerId="ADAL" clId="{227C267C-D687-451F-9AB0-84D53F732130}" dt="2026-09-15T15:36:46.602" v="3529" actId="14100"/>
          <ac:spMkLst>
            <pc:docMk/>
            <pc:sldMk cId="3208461796" sldId="256"/>
            <ac:spMk id="2" creationId="{0AB9670C-0F1B-DAB9-2949-A663883FF76F}"/>
          </ac:spMkLst>
        </pc:spChg>
        <pc:spChg chg="mod">
          <ac:chgData name="Tore Gundersen" userId="6eb45b9b-ba56-4d48-b1a9-f41a0d460ffd" providerId="ADAL" clId="{227C267C-D687-451F-9AB0-84D53F732130}" dt="2026-09-15T15:36:55.471" v="3531" actId="1076"/>
          <ac:spMkLst>
            <pc:docMk/>
            <pc:sldMk cId="3208461796" sldId="256"/>
            <ac:spMk id="3" creationId="{1EF6DF88-CCB5-7EE9-3CB0-2791F54DEA7F}"/>
          </ac:spMkLst>
        </pc:spChg>
        <pc:picChg chg="mod">
          <ac:chgData name="Tore Gundersen" userId="6eb45b9b-ba56-4d48-b1a9-f41a0d460ffd" providerId="ADAL" clId="{227C267C-D687-451F-9AB0-84D53F732130}" dt="2026-09-15T15:36:49.706" v="3530" actId="1076"/>
          <ac:picMkLst>
            <pc:docMk/>
            <pc:sldMk cId="3208461796" sldId="256"/>
            <ac:picMk id="4" creationId="{AABD1CB4-9947-3FAE-3AD3-170DAADB28AC}"/>
          </ac:picMkLst>
        </pc:picChg>
      </pc:sldChg>
      <pc:sldChg chg="modSp mod">
        <pc:chgData name="Tore Gundersen" userId="6eb45b9b-ba56-4d48-b1a9-f41a0d460ffd" providerId="ADAL" clId="{227C267C-D687-451F-9AB0-84D53F732130}" dt="2026-09-15T10:32:35.408" v="3052" actId="20577"/>
        <pc:sldMkLst>
          <pc:docMk/>
          <pc:sldMk cId="596046215" sldId="257"/>
        </pc:sldMkLst>
        <pc:spChg chg="mod">
          <ac:chgData name="Tore Gundersen" userId="6eb45b9b-ba56-4d48-b1a9-f41a0d460ffd" providerId="ADAL" clId="{227C267C-D687-451F-9AB0-84D53F732130}" dt="2026-09-15T10:32:35.408" v="3052" actId="20577"/>
          <ac:spMkLst>
            <pc:docMk/>
            <pc:sldMk cId="596046215" sldId="257"/>
            <ac:spMk id="3" creationId="{0FA0B4EC-A342-B202-7AFD-9CC3E1B9303B}"/>
          </ac:spMkLst>
        </pc:spChg>
      </pc:sldChg>
      <pc:sldChg chg="modSp mod">
        <pc:chgData name="Tore Gundersen" userId="6eb45b9b-ba56-4d48-b1a9-f41a0d460ffd" providerId="ADAL" clId="{227C267C-D687-451F-9AB0-84D53F732130}" dt="2026-09-15T11:03:31.387" v="3119" actId="1076"/>
        <pc:sldMkLst>
          <pc:docMk/>
          <pc:sldMk cId="1234278895" sldId="258"/>
        </pc:sldMkLst>
        <pc:spChg chg="mod">
          <ac:chgData name="Tore Gundersen" userId="6eb45b9b-ba56-4d48-b1a9-f41a0d460ffd" providerId="ADAL" clId="{227C267C-D687-451F-9AB0-84D53F732130}" dt="2026-09-15T11:03:23.832" v="3116" actId="15"/>
          <ac:spMkLst>
            <pc:docMk/>
            <pc:sldMk cId="1234278895" sldId="258"/>
            <ac:spMk id="3" creationId="{525266AE-E070-A57B-A876-1755A9D14B49}"/>
          </ac:spMkLst>
        </pc:spChg>
        <pc:picChg chg="mod">
          <ac:chgData name="Tore Gundersen" userId="6eb45b9b-ba56-4d48-b1a9-f41a0d460ffd" providerId="ADAL" clId="{227C267C-D687-451F-9AB0-84D53F732130}" dt="2026-09-15T11:03:31.387" v="3119" actId="1076"/>
          <ac:picMkLst>
            <pc:docMk/>
            <pc:sldMk cId="1234278895" sldId="258"/>
            <ac:picMk id="4" creationId="{2F4DDE39-3133-467F-CC31-B10150CEF242}"/>
          </ac:picMkLst>
        </pc:picChg>
      </pc:sldChg>
      <pc:sldChg chg="modSp mod">
        <pc:chgData name="Tore Gundersen" userId="6eb45b9b-ba56-4d48-b1a9-f41a0d460ffd" providerId="ADAL" clId="{227C267C-D687-451F-9AB0-84D53F732130}" dt="2026-09-15T05:39:43.243" v="93" actId="20577"/>
        <pc:sldMkLst>
          <pc:docMk/>
          <pc:sldMk cId="669239433" sldId="259"/>
        </pc:sldMkLst>
        <pc:spChg chg="mod">
          <ac:chgData name="Tore Gundersen" userId="6eb45b9b-ba56-4d48-b1a9-f41a0d460ffd" providerId="ADAL" clId="{227C267C-D687-451F-9AB0-84D53F732130}" dt="2026-09-15T05:39:43.243" v="93" actId="20577"/>
          <ac:spMkLst>
            <pc:docMk/>
            <pc:sldMk cId="669239433" sldId="259"/>
            <ac:spMk id="3" creationId="{361AD3F0-C59B-8127-FCEA-15A808BCE2B5}"/>
          </ac:spMkLst>
        </pc:spChg>
      </pc:sldChg>
      <pc:sldChg chg="modSp mod ord">
        <pc:chgData name="Tore Gundersen" userId="6eb45b9b-ba56-4d48-b1a9-f41a0d460ffd" providerId="ADAL" clId="{227C267C-D687-451F-9AB0-84D53F732130}" dt="2026-09-15T15:38:11.815" v="3570" actId="20577"/>
        <pc:sldMkLst>
          <pc:docMk/>
          <pc:sldMk cId="2140894298" sldId="260"/>
        </pc:sldMkLst>
        <pc:spChg chg="mod">
          <ac:chgData name="Tore Gundersen" userId="6eb45b9b-ba56-4d48-b1a9-f41a0d460ffd" providerId="ADAL" clId="{227C267C-D687-451F-9AB0-84D53F732130}" dt="2026-09-15T15:38:11.815" v="3570" actId="20577"/>
          <ac:spMkLst>
            <pc:docMk/>
            <pc:sldMk cId="2140894298" sldId="260"/>
            <ac:spMk id="3" creationId="{4E2C5189-7E1D-1129-4FA1-8F85D0CAE3DB}"/>
          </ac:spMkLst>
        </pc:spChg>
      </pc:sldChg>
      <pc:sldChg chg="addSp modSp mod">
        <pc:chgData name="Tore Gundersen" userId="6eb45b9b-ba56-4d48-b1a9-f41a0d460ffd" providerId="ADAL" clId="{227C267C-D687-451F-9AB0-84D53F732130}" dt="2026-09-15T11:20:08.196" v="3416" actId="20577"/>
        <pc:sldMkLst>
          <pc:docMk/>
          <pc:sldMk cId="2584952310" sldId="261"/>
        </pc:sldMkLst>
        <pc:spChg chg="mod">
          <ac:chgData name="Tore Gundersen" userId="6eb45b9b-ba56-4d48-b1a9-f41a0d460ffd" providerId="ADAL" clId="{227C267C-D687-451F-9AB0-84D53F732130}" dt="2026-09-15T11:20:08.196" v="3416" actId="20577"/>
          <ac:spMkLst>
            <pc:docMk/>
            <pc:sldMk cId="2584952310" sldId="261"/>
            <ac:spMk id="3" creationId="{65DDBC7E-8707-5719-1712-347C0EB9362D}"/>
          </ac:spMkLst>
        </pc:spChg>
        <pc:picChg chg="add mod">
          <ac:chgData name="Tore Gundersen" userId="6eb45b9b-ba56-4d48-b1a9-f41a0d460ffd" providerId="ADAL" clId="{227C267C-D687-451F-9AB0-84D53F732130}" dt="2026-09-15T11:19:50.623" v="3407" actId="14100"/>
          <ac:picMkLst>
            <pc:docMk/>
            <pc:sldMk cId="2584952310" sldId="261"/>
            <ac:picMk id="4" creationId="{CD12D938-A518-0C13-4573-7B6800AA99AD}"/>
          </ac:picMkLst>
        </pc:picChg>
      </pc:sldChg>
      <pc:sldChg chg="ord">
        <pc:chgData name="Tore Gundersen" userId="6eb45b9b-ba56-4d48-b1a9-f41a0d460ffd" providerId="ADAL" clId="{227C267C-D687-451F-9AB0-84D53F732130}" dt="2026-09-15T06:16:14.122" v="2541"/>
        <pc:sldMkLst>
          <pc:docMk/>
          <pc:sldMk cId="2125752335" sldId="262"/>
        </pc:sldMkLst>
      </pc:sldChg>
      <pc:sldChg chg="modSp mod">
        <pc:chgData name="Tore Gundersen" userId="6eb45b9b-ba56-4d48-b1a9-f41a0d460ffd" providerId="ADAL" clId="{227C267C-D687-451F-9AB0-84D53F732130}" dt="2026-09-15T11:42:35.447" v="3449" actId="20577"/>
        <pc:sldMkLst>
          <pc:docMk/>
          <pc:sldMk cId="2693576550" sldId="263"/>
        </pc:sldMkLst>
        <pc:spChg chg="mod">
          <ac:chgData name="Tore Gundersen" userId="6eb45b9b-ba56-4d48-b1a9-f41a0d460ffd" providerId="ADAL" clId="{227C267C-D687-451F-9AB0-84D53F732130}" dt="2026-09-15T11:42:35.447" v="3449" actId="20577"/>
          <ac:spMkLst>
            <pc:docMk/>
            <pc:sldMk cId="2693576550" sldId="263"/>
            <ac:spMk id="2" creationId="{91404B5F-E923-3F19-28F3-B4D8C625E2CA}"/>
          </ac:spMkLst>
        </pc:spChg>
        <pc:spChg chg="mod">
          <ac:chgData name="Tore Gundersen" userId="6eb45b9b-ba56-4d48-b1a9-f41a0d460ffd" providerId="ADAL" clId="{227C267C-D687-451F-9AB0-84D53F732130}" dt="2026-09-15T10:47:37.699" v="3106" actId="20577"/>
          <ac:spMkLst>
            <pc:docMk/>
            <pc:sldMk cId="2693576550" sldId="263"/>
            <ac:spMk id="3" creationId="{99F07ADF-6E16-72B4-F4C7-CC8B62B1DEEF}"/>
          </ac:spMkLst>
        </pc:spChg>
      </pc:sldChg>
      <pc:sldChg chg="modSp mod">
        <pc:chgData name="Tore Gundersen" userId="6eb45b9b-ba56-4d48-b1a9-f41a0d460ffd" providerId="ADAL" clId="{227C267C-D687-451F-9AB0-84D53F732130}" dt="2026-09-15T11:43:47.409" v="3450" actId="6549"/>
        <pc:sldMkLst>
          <pc:docMk/>
          <pc:sldMk cId="2949950982" sldId="264"/>
        </pc:sldMkLst>
        <pc:spChg chg="mod">
          <ac:chgData name="Tore Gundersen" userId="6eb45b9b-ba56-4d48-b1a9-f41a0d460ffd" providerId="ADAL" clId="{227C267C-D687-451F-9AB0-84D53F732130}" dt="2026-09-15T11:43:47.409" v="3450" actId="6549"/>
          <ac:spMkLst>
            <pc:docMk/>
            <pc:sldMk cId="2949950982" sldId="264"/>
            <ac:spMk id="2" creationId="{2CEF5AE4-7D1F-83E0-7921-58D8F1EC0725}"/>
          </ac:spMkLst>
        </pc:spChg>
        <pc:spChg chg="mod">
          <ac:chgData name="Tore Gundersen" userId="6eb45b9b-ba56-4d48-b1a9-f41a0d460ffd" providerId="ADAL" clId="{227C267C-D687-451F-9AB0-84D53F732130}" dt="2026-09-15T06:13:15.249" v="2531" actId="20577"/>
          <ac:spMkLst>
            <pc:docMk/>
            <pc:sldMk cId="2949950982" sldId="264"/>
            <ac:spMk id="3" creationId="{BB98FC2F-3E7E-608D-5455-81B3D04140CA}"/>
          </ac:spMkLst>
        </pc:spChg>
      </pc:sldChg>
      <pc:sldChg chg="modSp new mod ord">
        <pc:chgData name="Tore Gundersen" userId="6eb45b9b-ba56-4d48-b1a9-f41a0d460ffd" providerId="ADAL" clId="{227C267C-D687-451F-9AB0-84D53F732130}" dt="2026-09-15T06:17:39.270" v="2545"/>
        <pc:sldMkLst>
          <pc:docMk/>
          <pc:sldMk cId="611382897" sldId="265"/>
        </pc:sldMkLst>
        <pc:spChg chg="mod">
          <ac:chgData name="Tore Gundersen" userId="6eb45b9b-ba56-4d48-b1a9-f41a0d460ffd" providerId="ADAL" clId="{227C267C-D687-451F-9AB0-84D53F732130}" dt="2026-09-15T05:42:16.593" v="105" actId="122"/>
          <ac:spMkLst>
            <pc:docMk/>
            <pc:sldMk cId="611382897" sldId="265"/>
            <ac:spMk id="2" creationId="{556B82CB-C001-A22C-3B17-B031A1D4B337}"/>
          </ac:spMkLst>
        </pc:spChg>
        <pc:spChg chg="mod">
          <ac:chgData name="Tore Gundersen" userId="6eb45b9b-ba56-4d48-b1a9-f41a0d460ffd" providerId="ADAL" clId="{227C267C-D687-451F-9AB0-84D53F732130}" dt="2026-09-15T05:52:52.164" v="515" actId="14100"/>
          <ac:spMkLst>
            <pc:docMk/>
            <pc:sldMk cId="611382897" sldId="265"/>
            <ac:spMk id="3" creationId="{FF6524AE-D644-001E-561D-37AD19478ECF}"/>
          </ac:spMkLst>
        </pc:spChg>
      </pc:sldChg>
      <pc:sldChg chg="modSp new del mod">
        <pc:chgData name="Tore Gundersen" userId="6eb45b9b-ba56-4d48-b1a9-f41a0d460ffd" providerId="ADAL" clId="{227C267C-D687-451F-9AB0-84D53F732130}" dt="2026-09-15T06:25:12.741" v="2927" actId="47"/>
        <pc:sldMkLst>
          <pc:docMk/>
          <pc:sldMk cId="3919925041" sldId="266"/>
        </pc:sldMkLst>
        <pc:spChg chg="mod">
          <ac:chgData name="Tore Gundersen" userId="6eb45b9b-ba56-4d48-b1a9-f41a0d460ffd" providerId="ADAL" clId="{227C267C-D687-451F-9AB0-84D53F732130}" dt="2026-09-15T05:44:20.800" v="143" actId="122"/>
          <ac:spMkLst>
            <pc:docMk/>
            <pc:sldMk cId="3919925041" sldId="266"/>
            <ac:spMk id="2" creationId="{30EC48FC-861F-C1BF-87BD-9BCF1DC275B9}"/>
          </ac:spMkLst>
        </pc:spChg>
        <pc:spChg chg="mod">
          <ac:chgData name="Tore Gundersen" userId="6eb45b9b-ba56-4d48-b1a9-f41a0d460ffd" providerId="ADAL" clId="{227C267C-D687-451F-9AB0-84D53F732130}" dt="2026-09-15T06:24:21.963" v="2843" actId="21"/>
          <ac:spMkLst>
            <pc:docMk/>
            <pc:sldMk cId="3919925041" sldId="266"/>
            <ac:spMk id="3" creationId="{C3B414F9-14B6-1ED7-F826-C38A49D885AF}"/>
          </ac:spMkLst>
        </pc:spChg>
      </pc:sldChg>
      <pc:sldChg chg="modSp new mod ord">
        <pc:chgData name="Tore Gundersen" userId="6eb45b9b-ba56-4d48-b1a9-f41a0d460ffd" providerId="ADAL" clId="{227C267C-D687-451F-9AB0-84D53F732130}" dt="2026-09-15T06:17:36.244" v="2543"/>
        <pc:sldMkLst>
          <pc:docMk/>
          <pc:sldMk cId="953979366" sldId="267"/>
        </pc:sldMkLst>
        <pc:spChg chg="mod">
          <ac:chgData name="Tore Gundersen" userId="6eb45b9b-ba56-4d48-b1a9-f41a0d460ffd" providerId="ADAL" clId="{227C267C-D687-451F-9AB0-84D53F732130}" dt="2026-09-15T05:52:18.927" v="441" actId="122"/>
          <ac:spMkLst>
            <pc:docMk/>
            <pc:sldMk cId="953979366" sldId="267"/>
            <ac:spMk id="2" creationId="{93A48F89-F962-5790-A544-D53BE42FC92A}"/>
          </ac:spMkLst>
        </pc:spChg>
        <pc:spChg chg="mod">
          <ac:chgData name="Tore Gundersen" userId="6eb45b9b-ba56-4d48-b1a9-f41a0d460ffd" providerId="ADAL" clId="{227C267C-D687-451F-9AB0-84D53F732130}" dt="2026-09-15T05:52:38.516" v="498" actId="20577"/>
          <ac:spMkLst>
            <pc:docMk/>
            <pc:sldMk cId="953979366" sldId="267"/>
            <ac:spMk id="3" creationId="{2EA1489E-07C0-BE3B-F5A7-A6F0E41658D4}"/>
          </ac:spMkLst>
        </pc:spChg>
      </pc:sldChg>
      <pc:sldChg chg="modSp new mod ord">
        <pc:chgData name="Tore Gundersen" userId="6eb45b9b-ba56-4d48-b1a9-f41a0d460ffd" providerId="ADAL" clId="{227C267C-D687-451F-9AB0-84D53F732130}" dt="2026-09-15T06:16:07.687" v="2537"/>
        <pc:sldMkLst>
          <pc:docMk/>
          <pc:sldMk cId="2717019379" sldId="268"/>
        </pc:sldMkLst>
        <pc:spChg chg="mod">
          <ac:chgData name="Tore Gundersen" userId="6eb45b9b-ba56-4d48-b1a9-f41a0d460ffd" providerId="ADAL" clId="{227C267C-D687-451F-9AB0-84D53F732130}" dt="2026-09-15T05:53:04.740" v="518" actId="122"/>
          <ac:spMkLst>
            <pc:docMk/>
            <pc:sldMk cId="2717019379" sldId="268"/>
            <ac:spMk id="2" creationId="{40B51F1F-F330-8C62-22CD-C910641E39F0}"/>
          </ac:spMkLst>
        </pc:spChg>
        <pc:spChg chg="mod">
          <ac:chgData name="Tore Gundersen" userId="6eb45b9b-ba56-4d48-b1a9-f41a0d460ffd" providerId="ADAL" clId="{227C267C-D687-451F-9AB0-84D53F732130}" dt="2026-09-15T05:54:32.471" v="755" actId="20577"/>
          <ac:spMkLst>
            <pc:docMk/>
            <pc:sldMk cId="2717019379" sldId="268"/>
            <ac:spMk id="3" creationId="{E35F4AAE-9D29-F3F5-C09B-F6FB26AA5C70}"/>
          </ac:spMkLst>
        </pc:spChg>
      </pc:sldChg>
      <pc:sldChg chg="modSp new mod ord">
        <pc:chgData name="Tore Gundersen" userId="6eb45b9b-ba56-4d48-b1a9-f41a0d460ffd" providerId="ADAL" clId="{227C267C-D687-451F-9AB0-84D53F732130}" dt="2026-09-15T06:16:05.429" v="2535"/>
        <pc:sldMkLst>
          <pc:docMk/>
          <pc:sldMk cId="1345155763" sldId="269"/>
        </pc:sldMkLst>
        <pc:spChg chg="mod">
          <ac:chgData name="Tore Gundersen" userId="6eb45b9b-ba56-4d48-b1a9-f41a0d460ffd" providerId="ADAL" clId="{227C267C-D687-451F-9AB0-84D53F732130}" dt="2026-09-15T05:55:03.549" v="760" actId="122"/>
          <ac:spMkLst>
            <pc:docMk/>
            <pc:sldMk cId="1345155763" sldId="269"/>
            <ac:spMk id="2" creationId="{797C6EDD-45F8-711E-4561-DDB9E9591E0B}"/>
          </ac:spMkLst>
        </pc:spChg>
        <pc:spChg chg="mod">
          <ac:chgData name="Tore Gundersen" userId="6eb45b9b-ba56-4d48-b1a9-f41a0d460ffd" providerId="ADAL" clId="{227C267C-D687-451F-9AB0-84D53F732130}" dt="2026-09-15T05:55:37.566" v="860" actId="20577"/>
          <ac:spMkLst>
            <pc:docMk/>
            <pc:sldMk cId="1345155763" sldId="269"/>
            <ac:spMk id="3" creationId="{263751B6-E3E9-EAE8-F82F-B2B58DEC1A5D}"/>
          </ac:spMkLst>
        </pc:spChg>
      </pc:sldChg>
      <pc:sldChg chg="modSp new mod">
        <pc:chgData name="Tore Gundersen" userId="6eb45b9b-ba56-4d48-b1a9-f41a0d460ffd" providerId="ADAL" clId="{227C267C-D687-451F-9AB0-84D53F732130}" dt="2026-09-15T11:41:22.779" v="3445" actId="20577"/>
        <pc:sldMkLst>
          <pc:docMk/>
          <pc:sldMk cId="605685589" sldId="270"/>
        </pc:sldMkLst>
        <pc:spChg chg="mod">
          <ac:chgData name="Tore Gundersen" userId="6eb45b9b-ba56-4d48-b1a9-f41a0d460ffd" providerId="ADAL" clId="{227C267C-D687-451F-9AB0-84D53F732130}" dt="2026-09-15T11:41:22.779" v="3445" actId="20577"/>
          <ac:spMkLst>
            <pc:docMk/>
            <pc:sldMk cId="605685589" sldId="270"/>
            <ac:spMk id="2" creationId="{42D289F3-2009-8880-48BE-0263452F18EA}"/>
          </ac:spMkLst>
        </pc:spChg>
        <pc:spChg chg="mod">
          <ac:chgData name="Tore Gundersen" userId="6eb45b9b-ba56-4d48-b1a9-f41a0d460ffd" providerId="ADAL" clId="{227C267C-D687-451F-9AB0-84D53F732130}" dt="2026-09-15T05:59:20.713" v="1196" actId="20577"/>
          <ac:spMkLst>
            <pc:docMk/>
            <pc:sldMk cId="605685589" sldId="270"/>
            <ac:spMk id="3" creationId="{FAD81A55-EB5F-9180-9BB5-F45B893433DE}"/>
          </ac:spMkLst>
        </pc:spChg>
      </pc:sldChg>
      <pc:sldChg chg="modSp new mod">
        <pc:chgData name="Tore Gundersen" userId="6eb45b9b-ba56-4d48-b1a9-f41a0d460ffd" providerId="ADAL" clId="{227C267C-D687-451F-9AB0-84D53F732130}" dt="2026-09-15T10:35:32.315" v="3054" actId="255"/>
        <pc:sldMkLst>
          <pc:docMk/>
          <pc:sldMk cId="259849044" sldId="271"/>
        </pc:sldMkLst>
        <pc:spChg chg="mod">
          <ac:chgData name="Tore Gundersen" userId="6eb45b9b-ba56-4d48-b1a9-f41a0d460ffd" providerId="ADAL" clId="{227C267C-D687-451F-9AB0-84D53F732130}" dt="2026-09-15T10:35:32.315" v="3054" actId="255"/>
          <ac:spMkLst>
            <pc:docMk/>
            <pc:sldMk cId="259849044" sldId="271"/>
            <ac:spMk id="2" creationId="{BF46FA2D-C13C-2AB7-6AAC-D7E7B0629C31}"/>
          </ac:spMkLst>
        </pc:spChg>
        <pc:spChg chg="mod">
          <ac:chgData name="Tore Gundersen" userId="6eb45b9b-ba56-4d48-b1a9-f41a0d460ffd" providerId="ADAL" clId="{227C267C-D687-451F-9AB0-84D53F732130}" dt="2026-09-15T06:06:21.462" v="2104" actId="20577"/>
          <ac:spMkLst>
            <pc:docMk/>
            <pc:sldMk cId="259849044" sldId="271"/>
            <ac:spMk id="3" creationId="{7E9D2DBC-850A-4432-D049-E662909C5758}"/>
          </ac:spMkLst>
        </pc:spChg>
      </pc:sldChg>
      <pc:sldChg chg="modSp new mod">
        <pc:chgData name="Tore Gundersen" userId="6eb45b9b-ba56-4d48-b1a9-f41a0d460ffd" providerId="ADAL" clId="{227C267C-D687-451F-9AB0-84D53F732130}" dt="2026-09-15T06:23:40.598" v="2840" actId="20577"/>
        <pc:sldMkLst>
          <pc:docMk/>
          <pc:sldMk cId="4056003317" sldId="272"/>
        </pc:sldMkLst>
        <pc:spChg chg="mod">
          <ac:chgData name="Tore Gundersen" userId="6eb45b9b-ba56-4d48-b1a9-f41a0d460ffd" providerId="ADAL" clId="{227C267C-D687-451F-9AB0-84D53F732130}" dt="2026-09-15T06:22:33.332" v="2631" actId="122"/>
          <ac:spMkLst>
            <pc:docMk/>
            <pc:sldMk cId="4056003317" sldId="272"/>
            <ac:spMk id="2" creationId="{9C65E3B5-8F40-2C16-D1E7-1B037E5E7EBF}"/>
          </ac:spMkLst>
        </pc:spChg>
        <pc:spChg chg="mod">
          <ac:chgData name="Tore Gundersen" userId="6eb45b9b-ba56-4d48-b1a9-f41a0d460ffd" providerId="ADAL" clId="{227C267C-D687-451F-9AB0-84D53F732130}" dt="2026-09-15T06:23:40.598" v="2840" actId="20577"/>
          <ac:spMkLst>
            <pc:docMk/>
            <pc:sldMk cId="4056003317" sldId="272"/>
            <ac:spMk id="3" creationId="{0E71713B-81F5-2F5D-9AE6-F3ACB34E9496}"/>
          </ac:spMkLst>
        </pc:spChg>
      </pc:sldChg>
      <pc:sldChg chg="modSp new mod">
        <pc:chgData name="Tore Gundersen" userId="6eb45b9b-ba56-4d48-b1a9-f41a0d460ffd" providerId="ADAL" clId="{227C267C-D687-451F-9AB0-84D53F732130}" dt="2026-09-15T11:16:41.648" v="3312" actId="5793"/>
        <pc:sldMkLst>
          <pc:docMk/>
          <pc:sldMk cId="2614745814" sldId="273"/>
        </pc:sldMkLst>
        <pc:spChg chg="mod">
          <ac:chgData name="Tore Gundersen" userId="6eb45b9b-ba56-4d48-b1a9-f41a0d460ffd" providerId="ADAL" clId="{227C267C-D687-451F-9AB0-84D53F732130}" dt="2026-09-15T11:16:38.856" v="3304" actId="122"/>
          <ac:spMkLst>
            <pc:docMk/>
            <pc:sldMk cId="2614745814" sldId="273"/>
            <ac:spMk id="2" creationId="{46600CEA-5EB3-717E-4C1B-23EEC6718E73}"/>
          </ac:spMkLst>
        </pc:spChg>
        <pc:spChg chg="mod">
          <ac:chgData name="Tore Gundersen" userId="6eb45b9b-ba56-4d48-b1a9-f41a0d460ffd" providerId="ADAL" clId="{227C267C-D687-451F-9AB0-84D53F732130}" dt="2026-09-15T11:16:41.648" v="3312" actId="5793"/>
          <ac:spMkLst>
            <pc:docMk/>
            <pc:sldMk cId="2614745814" sldId="273"/>
            <ac:spMk id="3" creationId="{EB78C289-236A-EB63-0956-5A8BA29520FC}"/>
          </ac:spMkLst>
        </pc:spChg>
      </pc:sldChg>
      <pc:sldChg chg="modSp new mod">
        <pc:chgData name="Tore Gundersen" userId="6eb45b9b-ba56-4d48-b1a9-f41a0d460ffd" providerId="ADAL" clId="{227C267C-D687-451F-9AB0-84D53F732130}" dt="2026-09-15T11:47:34.104" v="3479" actId="122"/>
        <pc:sldMkLst>
          <pc:docMk/>
          <pc:sldMk cId="3835624310" sldId="274"/>
        </pc:sldMkLst>
        <pc:spChg chg="mod">
          <ac:chgData name="Tore Gundersen" userId="6eb45b9b-ba56-4d48-b1a9-f41a0d460ffd" providerId="ADAL" clId="{227C267C-D687-451F-9AB0-84D53F732130}" dt="2026-09-15T11:47:34.104" v="3479" actId="122"/>
          <ac:spMkLst>
            <pc:docMk/>
            <pc:sldMk cId="3835624310" sldId="274"/>
            <ac:spMk id="2" creationId="{6E0E2A34-FA24-B8B8-9989-12F8C4ED9627}"/>
          </ac:spMkLst>
        </pc:spChg>
      </pc:sldChg>
      <pc:sldChg chg="modSp new mod">
        <pc:chgData name="Tore Gundersen" userId="6eb45b9b-ba56-4d48-b1a9-f41a0d460ffd" providerId="ADAL" clId="{227C267C-D687-451F-9AB0-84D53F732130}" dt="2026-09-15T11:47:56.609" v="3526" actId="5793"/>
        <pc:sldMkLst>
          <pc:docMk/>
          <pc:sldMk cId="1781999387" sldId="275"/>
        </pc:sldMkLst>
        <pc:spChg chg="mod">
          <ac:chgData name="Tore Gundersen" userId="6eb45b9b-ba56-4d48-b1a9-f41a0d460ffd" providerId="ADAL" clId="{227C267C-D687-451F-9AB0-84D53F732130}" dt="2026-09-15T11:47:56.609" v="3526" actId="5793"/>
          <ac:spMkLst>
            <pc:docMk/>
            <pc:sldMk cId="1781999387" sldId="275"/>
            <ac:spMk id="2" creationId="{9564DECA-046F-39BD-70B1-E4EA7D481067}"/>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EA67E988-5919-57BB-C7DE-D3EAD38A3045}"/>
              </a:ext>
              <a:ext uri="{C183D7F6-B498-43B3-948B-1728B52AA6E4}">
                <adec:decorative xmlns:adec="http://schemas.microsoft.com/office/drawing/2017/decorative" val="1"/>
              </a:ext>
            </a:extLst>
          </p:cNvPr>
          <p:cNvSpPr/>
          <p:nvPr/>
        </p:nvSpPr>
        <p:spPr>
          <a:xfrm>
            <a:off x="517870" y="6209925"/>
            <a:ext cx="11155680" cy="45719"/>
          </a:xfrm>
          <a:custGeom>
            <a:avLst/>
            <a:gdLst>
              <a:gd name="connsiteX0" fmla="*/ 0 w 8715708"/>
              <a:gd name="connsiteY0" fmla="*/ 0 h 45719"/>
              <a:gd name="connsiteX1" fmla="*/ 3694525 w 8715708"/>
              <a:gd name="connsiteY1" fmla="*/ 0 h 45719"/>
              <a:gd name="connsiteX2" fmla="*/ 5021183 w 8715708"/>
              <a:gd name="connsiteY2" fmla="*/ 0 h 45719"/>
              <a:gd name="connsiteX3" fmla="*/ 8715708 w 8715708"/>
              <a:gd name="connsiteY3" fmla="*/ 0 h 45719"/>
              <a:gd name="connsiteX4" fmla="*/ 8715708 w 8715708"/>
              <a:gd name="connsiteY4" fmla="*/ 45719 h 45719"/>
              <a:gd name="connsiteX5" fmla="*/ 5021183 w 8715708"/>
              <a:gd name="connsiteY5" fmla="*/ 45719 h 45719"/>
              <a:gd name="connsiteX6" fmla="*/ 3694525 w 8715708"/>
              <a:gd name="connsiteY6" fmla="*/ 45719 h 45719"/>
              <a:gd name="connsiteX7" fmla="*/ 0 w 8715708"/>
              <a:gd name="connsiteY7" fmla="*/ 4571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15708" h="45719">
                <a:moveTo>
                  <a:pt x="0" y="0"/>
                </a:moveTo>
                <a:lnTo>
                  <a:pt x="3694525" y="0"/>
                </a:lnTo>
                <a:lnTo>
                  <a:pt x="5021183" y="0"/>
                </a:lnTo>
                <a:lnTo>
                  <a:pt x="8715708" y="0"/>
                </a:lnTo>
                <a:lnTo>
                  <a:pt x="8715708" y="45719"/>
                </a:lnTo>
                <a:lnTo>
                  <a:pt x="5021183" y="45719"/>
                </a:lnTo>
                <a:lnTo>
                  <a:pt x="3694525" y="45719"/>
                </a:lnTo>
                <a:lnTo>
                  <a:pt x="0" y="4571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B2327B2-BA4B-2C04-0751-5CB63D4AA425}"/>
              </a:ext>
            </a:extLst>
          </p:cNvPr>
          <p:cNvSpPr>
            <a:spLocks noGrp="1"/>
          </p:cNvSpPr>
          <p:nvPr>
            <p:ph type="ctrTitle"/>
          </p:nvPr>
        </p:nvSpPr>
        <p:spPr>
          <a:xfrm>
            <a:off x="521208" y="978408"/>
            <a:ext cx="11155680" cy="3429000"/>
          </a:xfrm>
        </p:spPr>
        <p:txBody>
          <a:bodyPr anchor="t">
            <a:normAutofit/>
          </a:bodyPr>
          <a:lstStyle>
            <a:lvl1pPr algn="l">
              <a:defRPr sz="7200"/>
            </a:lvl1pPr>
          </a:lstStyle>
          <a:p>
            <a:r>
              <a:rPr lang="en-US"/>
              <a:t>Click to edit Master title style</a:t>
            </a:r>
          </a:p>
        </p:txBody>
      </p:sp>
      <p:sp>
        <p:nvSpPr>
          <p:cNvPr id="3" name="Subtitle 2">
            <a:extLst>
              <a:ext uri="{FF2B5EF4-FFF2-40B4-BE49-F238E27FC236}">
                <a16:creationId xmlns:a16="http://schemas.microsoft.com/office/drawing/2014/main" id="{E7201176-DC7A-4C3D-3D8F-352526DA7B5D}"/>
              </a:ext>
            </a:extLst>
          </p:cNvPr>
          <p:cNvSpPr>
            <a:spLocks noGrp="1"/>
          </p:cNvSpPr>
          <p:nvPr>
            <p:ph type="subTitle" idx="1"/>
          </p:nvPr>
        </p:nvSpPr>
        <p:spPr>
          <a:xfrm>
            <a:off x="521208" y="4480560"/>
            <a:ext cx="7104888" cy="1399032"/>
          </a:xfrm>
        </p:spPr>
        <p:txBody>
          <a:bodyPr anchor="b">
            <a:normAutofit/>
          </a:bodyPr>
          <a:lstStyle>
            <a:lvl1pPr marL="0" indent="0" algn="l">
              <a:buNone/>
              <a:defRPr sz="22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7DC221-9A2E-7459-102F-C3CFB27CC389}"/>
              </a:ext>
            </a:extLst>
          </p:cNvPr>
          <p:cNvSpPr>
            <a:spLocks noGrp="1"/>
          </p:cNvSpPr>
          <p:nvPr>
            <p:ph type="dt" sz="half" idx="10"/>
          </p:nvPr>
        </p:nvSpPr>
        <p:spPr/>
        <p:txBody>
          <a:bodyPr/>
          <a:lstStyle/>
          <a:p>
            <a:fld id="{E80C50CD-E178-4744-9B35-B2F624D6C5E9}" type="datetimeFigureOut">
              <a:rPr lang="en-US" smtClean="0"/>
              <a:t>9/15/2026</a:t>
            </a:fld>
            <a:endParaRPr lang="en-US"/>
          </a:p>
        </p:txBody>
      </p:sp>
      <p:sp>
        <p:nvSpPr>
          <p:cNvPr id="5" name="Footer Placeholder 4">
            <a:extLst>
              <a:ext uri="{FF2B5EF4-FFF2-40B4-BE49-F238E27FC236}">
                <a16:creationId xmlns:a16="http://schemas.microsoft.com/office/drawing/2014/main" id="{A5020671-6F7D-3A03-EEC1-661A87F96F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453D3A-E0F9-8386-2A6C-96671FBB15A5}"/>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1739083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26D03-149A-DAB3-4B2A-E9B74F2E25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C1E73D-41A7-9934-0990-9208B952329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BB2A3F-E719-673C-5D56-F663712D0E7F}"/>
              </a:ext>
            </a:extLst>
          </p:cNvPr>
          <p:cNvSpPr>
            <a:spLocks noGrp="1"/>
          </p:cNvSpPr>
          <p:nvPr>
            <p:ph type="dt" sz="half" idx="10"/>
          </p:nvPr>
        </p:nvSpPr>
        <p:spPr/>
        <p:txBody>
          <a:bodyPr/>
          <a:lstStyle/>
          <a:p>
            <a:fld id="{E80C50CD-E178-4744-9B35-B2F624D6C5E9}" type="datetimeFigureOut">
              <a:rPr lang="en-US" smtClean="0"/>
              <a:t>9/15/2026</a:t>
            </a:fld>
            <a:endParaRPr lang="en-US"/>
          </a:p>
        </p:txBody>
      </p:sp>
      <p:sp>
        <p:nvSpPr>
          <p:cNvPr id="5" name="Footer Placeholder 4">
            <a:extLst>
              <a:ext uri="{FF2B5EF4-FFF2-40B4-BE49-F238E27FC236}">
                <a16:creationId xmlns:a16="http://schemas.microsoft.com/office/drawing/2014/main" id="{04AE594A-52F5-D85E-343C-ADFEE3C72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7D5C9C-B2E2-FC26-E459-9E880EF975BA}"/>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23674277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9D51F-B2D5-2804-4F7C-C99850FBD05B}"/>
              </a:ext>
            </a:extLst>
          </p:cNvPr>
          <p:cNvSpPr>
            <a:spLocks noGrp="1"/>
          </p:cNvSpPr>
          <p:nvPr>
            <p:ph type="title"/>
          </p:nvPr>
        </p:nvSpPr>
        <p:spPr>
          <a:xfrm>
            <a:off x="521208" y="978408"/>
            <a:ext cx="5020056" cy="4288536"/>
          </a:xfrm>
        </p:spPr>
        <p:txBody>
          <a:bodyPr anchor="t">
            <a:normAutofit/>
          </a:bodyPr>
          <a:lstStyle>
            <a:lvl1pPr>
              <a:defRPr sz="5400"/>
            </a:lvl1pPr>
          </a:lstStyle>
          <a:p>
            <a:r>
              <a:rPr lang="en-US"/>
              <a:t>Click to edit Master title style</a:t>
            </a:r>
          </a:p>
        </p:txBody>
      </p:sp>
      <p:sp>
        <p:nvSpPr>
          <p:cNvPr id="3" name="Text Placeholder 2">
            <a:extLst>
              <a:ext uri="{FF2B5EF4-FFF2-40B4-BE49-F238E27FC236}">
                <a16:creationId xmlns:a16="http://schemas.microsoft.com/office/drawing/2014/main" id="{15FE5516-03B6-C488-EB4A-68AE681EDFB8}"/>
              </a:ext>
            </a:extLst>
          </p:cNvPr>
          <p:cNvSpPr>
            <a:spLocks noGrp="1"/>
          </p:cNvSpPr>
          <p:nvPr>
            <p:ph type="body" idx="1"/>
          </p:nvPr>
        </p:nvSpPr>
        <p:spPr>
          <a:xfrm>
            <a:off x="521208" y="5266944"/>
            <a:ext cx="5020056" cy="1088136"/>
          </a:xfrm>
        </p:spPr>
        <p:txBody>
          <a:bodyPr anchor="b">
            <a:normAutofit/>
          </a:bodyPr>
          <a:lstStyle>
            <a:lvl1pPr marL="0" indent="0">
              <a:buNone/>
              <a:defRPr sz="2200" i="1">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0ECB4D7-49A7-D050-70B9-11A1E2D445D8}"/>
              </a:ext>
            </a:extLst>
          </p:cNvPr>
          <p:cNvSpPr>
            <a:spLocks noGrp="1"/>
          </p:cNvSpPr>
          <p:nvPr>
            <p:ph type="dt" sz="half" idx="10"/>
          </p:nvPr>
        </p:nvSpPr>
        <p:spPr/>
        <p:txBody>
          <a:bodyPr/>
          <a:lstStyle/>
          <a:p>
            <a:fld id="{E80C50CD-E178-4744-9B35-B2F624D6C5E9}" type="datetimeFigureOut">
              <a:rPr lang="en-US" smtClean="0"/>
              <a:t>9/15/2026</a:t>
            </a:fld>
            <a:endParaRPr lang="en-US"/>
          </a:p>
        </p:txBody>
      </p:sp>
      <p:sp>
        <p:nvSpPr>
          <p:cNvPr id="5" name="Footer Placeholder 4">
            <a:extLst>
              <a:ext uri="{FF2B5EF4-FFF2-40B4-BE49-F238E27FC236}">
                <a16:creationId xmlns:a16="http://schemas.microsoft.com/office/drawing/2014/main" id="{8A9A913F-AD00-C1EE-B01A-8590671C01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4FC386-B2AF-6FAD-D053-E22D48CD7285}"/>
              </a:ext>
            </a:extLst>
          </p:cNvPr>
          <p:cNvSpPr>
            <a:spLocks noGrp="1"/>
          </p:cNvSpPr>
          <p:nvPr>
            <p:ph type="sldNum" sz="quarter" idx="12"/>
          </p:nvPr>
        </p:nvSpPr>
        <p:spPr/>
        <p:txBody>
          <a:bodyPr/>
          <a:lstStyle/>
          <a:p>
            <a:fld id="{148CC95F-0247-41B6-91CF-DC97C76A7088}" type="slidenum">
              <a:rPr lang="en-US" smtClean="0"/>
              <a:t>‹#›</a:t>
            </a:fld>
            <a:endParaRPr lang="en-US"/>
          </a:p>
        </p:txBody>
      </p:sp>
      <p:sp>
        <p:nvSpPr>
          <p:cNvPr id="7" name="Rectangle 6">
            <a:extLst>
              <a:ext uri="{FF2B5EF4-FFF2-40B4-BE49-F238E27FC236}">
                <a16:creationId xmlns:a16="http://schemas.microsoft.com/office/drawing/2014/main" id="{4E1E1B67-3BFF-F04B-52F4-7E724FB3B24D}"/>
              </a:ext>
            </a:extLst>
          </p:cNvPr>
          <p:cNvSpPr/>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949344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E3B21-CF4D-1B01-0F4E-D32C1B218B6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B39FF2-6858-B514-B695-58442557D0C1}"/>
              </a:ext>
            </a:extLst>
          </p:cNvPr>
          <p:cNvSpPr>
            <a:spLocks noGrp="1"/>
          </p:cNvSpPr>
          <p:nvPr>
            <p:ph sz="half" idx="1"/>
          </p:nvPr>
        </p:nvSpPr>
        <p:spPr>
          <a:xfrm>
            <a:off x="521208"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FA30130-974D-B91D-5B93-EC52AABDB5B0}"/>
              </a:ext>
            </a:extLst>
          </p:cNvPr>
          <p:cNvSpPr>
            <a:spLocks noGrp="1"/>
          </p:cNvSpPr>
          <p:nvPr>
            <p:ph sz="half" idx="2"/>
          </p:nvPr>
        </p:nvSpPr>
        <p:spPr>
          <a:xfrm>
            <a:off x="6519672"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5BED99-6FD7-9C6B-1152-A6E42715BB79}"/>
              </a:ext>
            </a:extLst>
          </p:cNvPr>
          <p:cNvSpPr>
            <a:spLocks noGrp="1"/>
          </p:cNvSpPr>
          <p:nvPr>
            <p:ph type="dt" sz="half" idx="10"/>
          </p:nvPr>
        </p:nvSpPr>
        <p:spPr/>
        <p:txBody>
          <a:bodyPr/>
          <a:lstStyle/>
          <a:p>
            <a:fld id="{E80C50CD-E178-4744-9B35-B2F624D6C5E9}" type="datetimeFigureOut">
              <a:rPr lang="en-US" smtClean="0"/>
              <a:t>9/15/2026</a:t>
            </a:fld>
            <a:endParaRPr lang="en-US"/>
          </a:p>
        </p:txBody>
      </p:sp>
      <p:sp>
        <p:nvSpPr>
          <p:cNvPr id="6" name="Footer Placeholder 5">
            <a:extLst>
              <a:ext uri="{FF2B5EF4-FFF2-40B4-BE49-F238E27FC236}">
                <a16:creationId xmlns:a16="http://schemas.microsoft.com/office/drawing/2014/main" id="{BA253AAC-5967-2565-A715-82D3505ABF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B51313-69FB-E016-3CC1-62CA476ED214}"/>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19604005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3DF9D-B849-CE37-97E4-AD37F880677F}"/>
              </a:ext>
            </a:extLst>
          </p:cNvPr>
          <p:cNvSpPr>
            <a:spLocks noGrp="1"/>
          </p:cNvSpPr>
          <p:nvPr>
            <p:ph type="title"/>
          </p:nvPr>
        </p:nvSpPr>
        <p:spPr>
          <a:xfrm>
            <a:off x="521208" y="978408"/>
            <a:ext cx="11164824" cy="1216152"/>
          </a:xfrm>
        </p:spPr>
        <p:txBody>
          <a:bodyPr/>
          <a:lstStyle/>
          <a:p>
            <a:r>
              <a:rPr lang="en-US"/>
              <a:t>Click to edit Master title style</a:t>
            </a:r>
          </a:p>
        </p:txBody>
      </p:sp>
      <p:sp>
        <p:nvSpPr>
          <p:cNvPr id="3" name="Text Placeholder 2">
            <a:extLst>
              <a:ext uri="{FF2B5EF4-FFF2-40B4-BE49-F238E27FC236}">
                <a16:creationId xmlns:a16="http://schemas.microsoft.com/office/drawing/2014/main" id="{79D4C626-4008-960A-E601-6AA9F4BB8D8B}"/>
              </a:ext>
            </a:extLst>
          </p:cNvPr>
          <p:cNvSpPr>
            <a:spLocks noGrp="1"/>
          </p:cNvSpPr>
          <p:nvPr>
            <p:ph type="body" idx="1"/>
          </p:nvPr>
        </p:nvSpPr>
        <p:spPr>
          <a:xfrm>
            <a:off x="521208"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06E8D6C-AC07-ED6B-2EA8-9C40A5AEA748}"/>
              </a:ext>
            </a:extLst>
          </p:cNvPr>
          <p:cNvSpPr>
            <a:spLocks noGrp="1"/>
          </p:cNvSpPr>
          <p:nvPr>
            <p:ph sz="half" idx="2"/>
          </p:nvPr>
        </p:nvSpPr>
        <p:spPr>
          <a:xfrm>
            <a:off x="521208" y="3035808"/>
            <a:ext cx="5166360" cy="3310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C52617E-C6D9-246B-E7B7-8159DF17C0A3}"/>
              </a:ext>
            </a:extLst>
          </p:cNvPr>
          <p:cNvSpPr>
            <a:spLocks noGrp="1"/>
          </p:cNvSpPr>
          <p:nvPr>
            <p:ph type="body" sz="quarter" idx="3"/>
          </p:nvPr>
        </p:nvSpPr>
        <p:spPr>
          <a:xfrm>
            <a:off x="6519672"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DBC2094-7EBC-02C5-5AB5-233E63080A9C}"/>
              </a:ext>
            </a:extLst>
          </p:cNvPr>
          <p:cNvSpPr>
            <a:spLocks noGrp="1"/>
          </p:cNvSpPr>
          <p:nvPr>
            <p:ph sz="quarter" idx="4"/>
          </p:nvPr>
        </p:nvSpPr>
        <p:spPr>
          <a:xfrm>
            <a:off x="6519672" y="3035808"/>
            <a:ext cx="5166360" cy="3310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3010BD2-59B4-FD2E-3C5E-C83AE6003985}"/>
              </a:ext>
            </a:extLst>
          </p:cNvPr>
          <p:cNvSpPr>
            <a:spLocks noGrp="1"/>
          </p:cNvSpPr>
          <p:nvPr>
            <p:ph type="dt" sz="half" idx="10"/>
          </p:nvPr>
        </p:nvSpPr>
        <p:spPr/>
        <p:txBody>
          <a:bodyPr/>
          <a:lstStyle/>
          <a:p>
            <a:fld id="{E80C50CD-E178-4744-9B35-B2F624D6C5E9}" type="datetimeFigureOut">
              <a:rPr lang="en-US" smtClean="0"/>
              <a:t>9/15/2026</a:t>
            </a:fld>
            <a:endParaRPr lang="en-US"/>
          </a:p>
        </p:txBody>
      </p:sp>
      <p:sp>
        <p:nvSpPr>
          <p:cNvPr id="8" name="Footer Placeholder 7">
            <a:extLst>
              <a:ext uri="{FF2B5EF4-FFF2-40B4-BE49-F238E27FC236}">
                <a16:creationId xmlns:a16="http://schemas.microsoft.com/office/drawing/2014/main" id="{E72B35C4-A654-7759-BDA0-94D9D1A216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55F4347-2EC0-CA6E-2637-8048456D7ECB}"/>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26702411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4716D-52F2-C7FB-83B1-2DA1AD375EA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6F4A371-AC27-6A28-32E6-74A28371BF55}"/>
              </a:ext>
            </a:extLst>
          </p:cNvPr>
          <p:cNvSpPr>
            <a:spLocks noGrp="1"/>
          </p:cNvSpPr>
          <p:nvPr>
            <p:ph type="dt" sz="half" idx="10"/>
          </p:nvPr>
        </p:nvSpPr>
        <p:spPr/>
        <p:txBody>
          <a:bodyPr/>
          <a:lstStyle/>
          <a:p>
            <a:fld id="{E80C50CD-E178-4744-9B35-B2F624D6C5E9}" type="datetimeFigureOut">
              <a:rPr lang="en-US" smtClean="0"/>
              <a:t>9/15/2026</a:t>
            </a:fld>
            <a:endParaRPr lang="en-US"/>
          </a:p>
        </p:txBody>
      </p:sp>
      <p:sp>
        <p:nvSpPr>
          <p:cNvPr id="4" name="Footer Placeholder 3">
            <a:extLst>
              <a:ext uri="{FF2B5EF4-FFF2-40B4-BE49-F238E27FC236}">
                <a16:creationId xmlns:a16="http://schemas.microsoft.com/office/drawing/2014/main" id="{D155941A-A24E-885D-E894-0326F4C4004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D5E5B4-971F-FF6A-1B07-A5C85370552D}"/>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2467196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9F431F-E6DC-4137-3092-A30A0A3628EC}"/>
              </a:ext>
            </a:extLst>
          </p:cNvPr>
          <p:cNvSpPr>
            <a:spLocks noGrp="1"/>
          </p:cNvSpPr>
          <p:nvPr>
            <p:ph type="dt" sz="half" idx="10"/>
          </p:nvPr>
        </p:nvSpPr>
        <p:spPr/>
        <p:txBody>
          <a:bodyPr/>
          <a:lstStyle/>
          <a:p>
            <a:fld id="{E80C50CD-E178-4744-9B35-B2F624D6C5E9}" type="datetimeFigureOut">
              <a:rPr lang="en-US" smtClean="0"/>
              <a:t>9/15/2026</a:t>
            </a:fld>
            <a:endParaRPr lang="en-US"/>
          </a:p>
        </p:txBody>
      </p:sp>
      <p:sp>
        <p:nvSpPr>
          <p:cNvPr id="3" name="Footer Placeholder 2">
            <a:extLst>
              <a:ext uri="{FF2B5EF4-FFF2-40B4-BE49-F238E27FC236}">
                <a16:creationId xmlns:a16="http://schemas.microsoft.com/office/drawing/2014/main" id="{06AC814B-67B4-C70F-FA51-6205D5E2CB8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EAA9C9-D895-DD20-1089-EA75EA428951}"/>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6610410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50562-884C-9053-70C1-3B72A0B45EA6}"/>
              </a:ext>
            </a:extLst>
          </p:cNvPr>
          <p:cNvSpPr>
            <a:spLocks noGrp="1"/>
          </p:cNvSpPr>
          <p:nvPr>
            <p:ph type="title"/>
          </p:nvPr>
        </p:nvSpPr>
        <p:spPr>
          <a:xfrm>
            <a:off x="521208" y="978408"/>
            <a:ext cx="5020056" cy="2459736"/>
          </a:xfrm>
        </p:spPr>
        <p:txBody>
          <a:bodyPr anchor="t">
            <a:noAutofit/>
          </a:bodyPr>
          <a:lstStyle>
            <a:lvl1pPr>
              <a:defRPr sz="4400"/>
            </a:lvl1pPr>
          </a:lstStyle>
          <a:p>
            <a:r>
              <a:rPr lang="en-US"/>
              <a:t>Click to edit Master title style</a:t>
            </a:r>
          </a:p>
        </p:txBody>
      </p:sp>
      <p:sp>
        <p:nvSpPr>
          <p:cNvPr id="3" name="Content Placeholder 2">
            <a:extLst>
              <a:ext uri="{FF2B5EF4-FFF2-40B4-BE49-F238E27FC236}">
                <a16:creationId xmlns:a16="http://schemas.microsoft.com/office/drawing/2014/main" id="{0318F509-68F0-39D5-1A8B-CE246715AE46}"/>
              </a:ext>
            </a:extLst>
          </p:cNvPr>
          <p:cNvSpPr>
            <a:spLocks noGrp="1"/>
          </p:cNvSpPr>
          <p:nvPr>
            <p:ph idx="1"/>
          </p:nvPr>
        </p:nvSpPr>
        <p:spPr>
          <a:xfrm>
            <a:off x="6519672" y="987424"/>
            <a:ext cx="5166360" cy="5358384"/>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158E37C-27CE-3A84-FC74-BDCCD8A9A3EC}"/>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A95F79-E23E-11D2-40BF-66ED340195DB}"/>
              </a:ext>
            </a:extLst>
          </p:cNvPr>
          <p:cNvSpPr>
            <a:spLocks noGrp="1"/>
          </p:cNvSpPr>
          <p:nvPr>
            <p:ph type="dt" sz="half" idx="10"/>
          </p:nvPr>
        </p:nvSpPr>
        <p:spPr/>
        <p:txBody>
          <a:bodyPr/>
          <a:lstStyle/>
          <a:p>
            <a:fld id="{E80C50CD-E178-4744-9B35-B2F624D6C5E9}" type="datetimeFigureOut">
              <a:rPr lang="en-US" smtClean="0"/>
              <a:t>9/15/2026</a:t>
            </a:fld>
            <a:endParaRPr lang="en-US"/>
          </a:p>
        </p:txBody>
      </p:sp>
      <p:sp>
        <p:nvSpPr>
          <p:cNvPr id="6" name="Footer Placeholder 5">
            <a:extLst>
              <a:ext uri="{FF2B5EF4-FFF2-40B4-BE49-F238E27FC236}">
                <a16:creationId xmlns:a16="http://schemas.microsoft.com/office/drawing/2014/main" id="{4457F7FC-06F3-3D89-5D1A-4EC4B1D735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54ACD5-6E0B-5713-DC9A-41E9D62AB12D}"/>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2884768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B2D45-7CDB-D38C-2AAE-273F797674E1}"/>
              </a:ext>
            </a:extLst>
          </p:cNvPr>
          <p:cNvSpPr>
            <a:spLocks noGrp="1"/>
          </p:cNvSpPr>
          <p:nvPr>
            <p:ph type="title"/>
          </p:nvPr>
        </p:nvSpPr>
        <p:spPr>
          <a:xfrm>
            <a:off x="521208" y="978408"/>
            <a:ext cx="5020056" cy="2459736"/>
          </a:xfrm>
        </p:spPr>
        <p:txBody>
          <a:bodyPr anchor="t">
            <a:noAutofit/>
          </a:bodyPr>
          <a:lstStyle>
            <a:lvl1pPr>
              <a:defRPr sz="4400"/>
            </a:lvl1pPr>
          </a:lstStyle>
          <a:p>
            <a:r>
              <a:rPr lang="en-US"/>
              <a:t>Click to edit Master title style</a:t>
            </a:r>
          </a:p>
        </p:txBody>
      </p:sp>
      <p:sp>
        <p:nvSpPr>
          <p:cNvPr id="3" name="Picture Placeholder 2">
            <a:extLst>
              <a:ext uri="{FF2B5EF4-FFF2-40B4-BE49-F238E27FC236}">
                <a16:creationId xmlns:a16="http://schemas.microsoft.com/office/drawing/2014/main" id="{CCBF0855-1744-56E4-B115-3A3C5EA7834B}"/>
              </a:ext>
            </a:extLst>
          </p:cNvPr>
          <p:cNvSpPr>
            <a:spLocks noGrp="1"/>
          </p:cNvSpPr>
          <p:nvPr>
            <p:ph type="pic" idx="1"/>
          </p:nvPr>
        </p:nvSpPr>
        <p:spPr>
          <a:xfrm>
            <a:off x="6519672" y="987424"/>
            <a:ext cx="5166360" cy="5358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5E8A1D-28AE-4A19-BD96-401D4822A53D}"/>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327DDB-CE95-4C89-DFC5-7DDBFC24E89C}"/>
              </a:ext>
            </a:extLst>
          </p:cNvPr>
          <p:cNvSpPr>
            <a:spLocks noGrp="1"/>
          </p:cNvSpPr>
          <p:nvPr>
            <p:ph type="dt" sz="half" idx="10"/>
          </p:nvPr>
        </p:nvSpPr>
        <p:spPr/>
        <p:txBody>
          <a:bodyPr/>
          <a:lstStyle/>
          <a:p>
            <a:fld id="{E80C50CD-E178-4744-9B35-B2F624D6C5E9}" type="datetimeFigureOut">
              <a:rPr lang="en-US" smtClean="0"/>
              <a:t>9/15/2026</a:t>
            </a:fld>
            <a:endParaRPr lang="en-US"/>
          </a:p>
        </p:txBody>
      </p:sp>
      <p:sp>
        <p:nvSpPr>
          <p:cNvPr id="6" name="Footer Placeholder 5">
            <a:extLst>
              <a:ext uri="{FF2B5EF4-FFF2-40B4-BE49-F238E27FC236}">
                <a16:creationId xmlns:a16="http://schemas.microsoft.com/office/drawing/2014/main" id="{0522C835-F3B5-943C-FFC4-D5BA9666AF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709891-6E3C-ADED-01DD-15FCED37AF4A}"/>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1098362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36771-E72D-FAD8-771E-3E196DD2E1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B5BB827-257D-60D9-792F-E695900429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E5D2E7-C856-F78A-E88C-375474982A5F}"/>
              </a:ext>
            </a:extLst>
          </p:cNvPr>
          <p:cNvSpPr>
            <a:spLocks noGrp="1"/>
          </p:cNvSpPr>
          <p:nvPr>
            <p:ph type="dt" sz="half" idx="10"/>
          </p:nvPr>
        </p:nvSpPr>
        <p:spPr/>
        <p:txBody>
          <a:bodyPr/>
          <a:lstStyle/>
          <a:p>
            <a:fld id="{E80C50CD-E178-4744-9B35-B2F624D6C5E9}" type="datetimeFigureOut">
              <a:rPr lang="en-US" smtClean="0"/>
              <a:t>9/15/2026</a:t>
            </a:fld>
            <a:endParaRPr lang="en-US"/>
          </a:p>
        </p:txBody>
      </p:sp>
      <p:sp>
        <p:nvSpPr>
          <p:cNvPr id="5" name="Footer Placeholder 4">
            <a:extLst>
              <a:ext uri="{FF2B5EF4-FFF2-40B4-BE49-F238E27FC236}">
                <a16:creationId xmlns:a16="http://schemas.microsoft.com/office/drawing/2014/main" id="{0FDAB289-9591-51C9-9E3C-B6F2ACC6A6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FE037C-790D-7442-8E43-D2740B3952B1}"/>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249411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635151-A38B-3766-6A32-FF1DF7687D9F}"/>
              </a:ext>
            </a:extLst>
          </p:cNvPr>
          <p:cNvSpPr>
            <a:spLocks noGrp="1"/>
          </p:cNvSpPr>
          <p:nvPr>
            <p:ph type="title" orient="vert"/>
          </p:nvPr>
        </p:nvSpPr>
        <p:spPr>
          <a:xfrm>
            <a:off x="8659368" y="978408"/>
            <a:ext cx="2551176" cy="536752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3D132D1-640C-FB9A-AD6F-D845738349F6}"/>
              </a:ext>
            </a:extLst>
          </p:cNvPr>
          <p:cNvSpPr>
            <a:spLocks noGrp="1"/>
          </p:cNvSpPr>
          <p:nvPr>
            <p:ph type="body" orient="vert" idx="1"/>
          </p:nvPr>
        </p:nvSpPr>
        <p:spPr>
          <a:xfrm>
            <a:off x="521208" y="978408"/>
            <a:ext cx="8010144" cy="53675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55F80A-4BA7-8ED8-9A62-B92194272620}"/>
              </a:ext>
            </a:extLst>
          </p:cNvPr>
          <p:cNvSpPr>
            <a:spLocks noGrp="1"/>
          </p:cNvSpPr>
          <p:nvPr>
            <p:ph type="dt" sz="half" idx="10"/>
          </p:nvPr>
        </p:nvSpPr>
        <p:spPr/>
        <p:txBody>
          <a:bodyPr/>
          <a:lstStyle/>
          <a:p>
            <a:fld id="{E80C50CD-E178-4744-9B35-B2F624D6C5E9}" type="datetimeFigureOut">
              <a:rPr lang="en-US" smtClean="0"/>
              <a:t>9/15/2026</a:t>
            </a:fld>
            <a:endParaRPr lang="en-US"/>
          </a:p>
        </p:txBody>
      </p:sp>
      <p:sp>
        <p:nvSpPr>
          <p:cNvPr id="5" name="Footer Placeholder 4">
            <a:extLst>
              <a:ext uri="{FF2B5EF4-FFF2-40B4-BE49-F238E27FC236}">
                <a16:creationId xmlns:a16="http://schemas.microsoft.com/office/drawing/2014/main" id="{85E38113-D55A-A1A0-D1FE-53C95860FB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919DDB-F89D-4B2D-21A2-82AF1D1023E4}"/>
              </a:ext>
            </a:extLst>
          </p:cNvPr>
          <p:cNvSpPr>
            <a:spLocks noGrp="1"/>
          </p:cNvSpPr>
          <p:nvPr>
            <p:ph type="sldNum" sz="quarter" idx="12"/>
          </p:nvPr>
        </p:nvSpPr>
        <p:spPr/>
        <p:txBody>
          <a:bodyPr/>
          <a:lstStyle/>
          <a:p>
            <a:fld id="{148CC95F-0247-41B6-91CF-DC97C76A7088}" type="slidenum">
              <a:rPr lang="en-US" smtClean="0"/>
              <a:t>‹#›</a:t>
            </a:fld>
            <a:endParaRPr lang="en-US"/>
          </a:p>
        </p:txBody>
      </p:sp>
      <p:sp>
        <p:nvSpPr>
          <p:cNvPr id="7" name="Rectangle 6">
            <a:extLst>
              <a:ext uri="{FF2B5EF4-FFF2-40B4-BE49-F238E27FC236}">
                <a16:creationId xmlns:a16="http://schemas.microsoft.com/office/drawing/2014/main" id="{262572D8-D485-1DB1-34B1-C35C61C89940}"/>
              </a:ext>
            </a:extLst>
          </p:cNvPr>
          <p:cNvSpPr/>
          <p:nvPr/>
        </p:nvSpPr>
        <p:spPr>
          <a:xfrm rot="5400000">
            <a:off x="8936623" y="3585018"/>
            <a:ext cx="5325734"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59282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1A28D7-6581-4956-AAE3-9104804DF55B}"/>
              </a:ext>
            </a:extLst>
          </p:cNvPr>
          <p:cNvSpPr>
            <a:spLocks noGrp="1"/>
          </p:cNvSpPr>
          <p:nvPr>
            <p:ph type="title"/>
          </p:nvPr>
        </p:nvSpPr>
        <p:spPr>
          <a:xfrm>
            <a:off x="521208" y="978408"/>
            <a:ext cx="11155680" cy="146304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F3CFCCA4-57A4-08A1-FC45-D2BBA66FABFA}"/>
              </a:ext>
            </a:extLst>
          </p:cNvPr>
          <p:cNvSpPr>
            <a:spLocks noGrp="1"/>
          </p:cNvSpPr>
          <p:nvPr>
            <p:ph type="body" idx="1"/>
          </p:nvPr>
        </p:nvSpPr>
        <p:spPr>
          <a:xfrm>
            <a:off x="521208" y="2578608"/>
            <a:ext cx="11155680" cy="37673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FAA0F4-2442-8D45-3C3D-1B8F55C8683A}"/>
              </a:ext>
            </a:extLst>
          </p:cNvPr>
          <p:cNvSpPr>
            <a:spLocks noGrp="1"/>
          </p:cNvSpPr>
          <p:nvPr>
            <p:ph type="dt" sz="half" idx="2"/>
          </p:nvPr>
        </p:nvSpPr>
        <p:spPr>
          <a:xfrm>
            <a:off x="521208" y="6419088"/>
            <a:ext cx="2743200" cy="365125"/>
          </a:xfrm>
          <a:prstGeom prst="rect">
            <a:avLst/>
          </a:prstGeom>
        </p:spPr>
        <p:txBody>
          <a:bodyPr vert="horz" lIns="91440" tIns="45720" rIns="91440" bIns="45720" rtlCol="0" anchor="ctr"/>
          <a:lstStyle>
            <a:lvl1pPr algn="l">
              <a:defRPr sz="900">
                <a:solidFill>
                  <a:schemeClr val="tx1"/>
                </a:solidFill>
              </a:defRPr>
            </a:lvl1pPr>
          </a:lstStyle>
          <a:p>
            <a:fld id="{E80C50CD-E178-4744-9B35-B2F624D6C5E9}" type="datetimeFigureOut">
              <a:rPr lang="en-US" smtClean="0"/>
              <a:pPr/>
              <a:t>9/15/2026</a:t>
            </a:fld>
            <a:endParaRPr lang="en-US"/>
          </a:p>
        </p:txBody>
      </p:sp>
      <p:sp>
        <p:nvSpPr>
          <p:cNvPr id="5" name="Footer Placeholder 4">
            <a:extLst>
              <a:ext uri="{FF2B5EF4-FFF2-40B4-BE49-F238E27FC236}">
                <a16:creationId xmlns:a16="http://schemas.microsoft.com/office/drawing/2014/main" id="{9E03785E-FB42-1D54-92AC-D0A61A8FABD4}"/>
              </a:ext>
            </a:extLst>
          </p:cNvPr>
          <p:cNvSpPr>
            <a:spLocks noGrp="1"/>
          </p:cNvSpPr>
          <p:nvPr>
            <p:ph type="ftr" sz="quarter" idx="3"/>
          </p:nvPr>
        </p:nvSpPr>
        <p:spPr>
          <a:xfrm>
            <a:off x="521208" y="100584"/>
            <a:ext cx="4114800" cy="365125"/>
          </a:xfrm>
          <a:prstGeom prst="rect">
            <a:avLst/>
          </a:prstGeom>
        </p:spPr>
        <p:txBody>
          <a:bodyPr vert="horz" lIns="91440" tIns="45720" rIns="91440" bIns="45720" rtlCol="0" anchor="ctr"/>
          <a:lstStyle>
            <a:lvl1pPr algn="l">
              <a:defRPr sz="90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BCC9CF34-1274-DB45-4809-90E5D244A9AE}"/>
              </a:ext>
            </a:extLst>
          </p:cNvPr>
          <p:cNvSpPr>
            <a:spLocks noGrp="1"/>
          </p:cNvSpPr>
          <p:nvPr>
            <p:ph type="sldNum" sz="quarter" idx="4"/>
          </p:nvPr>
        </p:nvSpPr>
        <p:spPr>
          <a:xfrm>
            <a:off x="11457432" y="6419088"/>
            <a:ext cx="640080" cy="365125"/>
          </a:xfrm>
          <a:prstGeom prst="rect">
            <a:avLst/>
          </a:prstGeom>
        </p:spPr>
        <p:txBody>
          <a:bodyPr vert="horz" lIns="91440" tIns="45720" rIns="91440" bIns="45720" rtlCol="0" anchor="ctr"/>
          <a:lstStyle>
            <a:lvl1pPr algn="r">
              <a:defRPr sz="900">
                <a:solidFill>
                  <a:schemeClr val="tx1"/>
                </a:solidFill>
              </a:defRPr>
            </a:lvl1pPr>
          </a:lstStyle>
          <a:p>
            <a:fld id="{148CC95F-0247-41B6-91CF-DC97C76A7088}" type="slidenum">
              <a:rPr lang="en-US" smtClean="0"/>
              <a:pPr/>
              <a:t>‹#›</a:t>
            </a:fld>
            <a:endParaRPr lang="en-US"/>
          </a:p>
        </p:txBody>
      </p:sp>
      <p:sp>
        <p:nvSpPr>
          <p:cNvPr id="7" name="Freeform: Shape 6">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771379104"/>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89" r:id="rId6"/>
    <p:sldLayoutId id="2147483685" r:id="rId7"/>
    <p:sldLayoutId id="2147483686" r:id="rId8"/>
    <p:sldLayoutId id="2147483687" r:id="rId9"/>
    <p:sldLayoutId id="2147483688" r:id="rId10"/>
    <p:sldLayoutId id="2147483690" r:id="rId11"/>
  </p:sldLayoutIdLst>
  <p:txStyles>
    <p:title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bufdir.no/foreldrehverdag/a-vare-foreldre/foreldrerollen/anbefalinger-om-skjermbruk-for-barn-og-ungdom/skjermbruk-for-barn-6-12-ar/"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7E2F724-2FB3-4D1D-A730-739B8654C0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ABD1CB4-9947-3FAE-3AD3-170DAADB28AC}"/>
              </a:ext>
            </a:extLst>
          </p:cNvPr>
          <p:cNvPicPr>
            <a:picLocks noChangeAspect="1"/>
          </p:cNvPicPr>
          <p:nvPr/>
        </p:nvPicPr>
        <p:blipFill>
          <a:blip r:embed="rId2">
            <a:alphaModFix amt="40000"/>
          </a:blip>
          <a:srcRect t="29688"/>
          <a:stretch>
            <a:fillRect/>
          </a:stretch>
        </p:blipFill>
        <p:spPr>
          <a:xfrm>
            <a:off x="0" y="0"/>
            <a:ext cx="12192001" cy="6858001"/>
          </a:xfrm>
          <a:prstGeom prst="rect">
            <a:avLst/>
          </a:prstGeom>
        </p:spPr>
      </p:pic>
      <p:sp>
        <p:nvSpPr>
          <p:cNvPr id="2" name="Tittel 1">
            <a:extLst>
              <a:ext uri="{FF2B5EF4-FFF2-40B4-BE49-F238E27FC236}">
                <a16:creationId xmlns:a16="http://schemas.microsoft.com/office/drawing/2014/main" id="{0AB9670C-0F1B-DAB9-2949-A663883FF76F}"/>
              </a:ext>
            </a:extLst>
          </p:cNvPr>
          <p:cNvSpPr>
            <a:spLocks noGrp="1"/>
          </p:cNvSpPr>
          <p:nvPr>
            <p:ph type="ctrTitle"/>
          </p:nvPr>
        </p:nvSpPr>
        <p:spPr>
          <a:xfrm>
            <a:off x="517870" y="978407"/>
            <a:ext cx="5142266" cy="3291841"/>
          </a:xfrm>
        </p:spPr>
        <p:txBody>
          <a:bodyPr anchor="t">
            <a:normAutofit/>
          </a:bodyPr>
          <a:lstStyle/>
          <a:p>
            <a:r>
              <a:rPr lang="nb-NO" sz="6000">
                <a:solidFill>
                  <a:srgbClr val="FFFFFF"/>
                </a:solidFill>
              </a:rPr>
              <a:t>Velkommen til dialogmøte</a:t>
            </a:r>
            <a:endParaRPr lang="no-NO" sz="6000">
              <a:solidFill>
                <a:srgbClr val="FFFFFF"/>
              </a:solidFill>
            </a:endParaRPr>
          </a:p>
        </p:txBody>
      </p:sp>
      <p:sp>
        <p:nvSpPr>
          <p:cNvPr id="3" name="Undertittel 2">
            <a:extLst>
              <a:ext uri="{FF2B5EF4-FFF2-40B4-BE49-F238E27FC236}">
                <a16:creationId xmlns:a16="http://schemas.microsoft.com/office/drawing/2014/main" id="{1EF6DF88-CCB5-7EE9-3CB0-2791F54DEA7F}"/>
              </a:ext>
            </a:extLst>
          </p:cNvPr>
          <p:cNvSpPr>
            <a:spLocks noGrp="1"/>
          </p:cNvSpPr>
          <p:nvPr>
            <p:ph type="subTitle" idx="1"/>
          </p:nvPr>
        </p:nvSpPr>
        <p:spPr>
          <a:xfrm>
            <a:off x="517869" y="4043538"/>
            <a:ext cx="5040785" cy="1724029"/>
          </a:xfrm>
        </p:spPr>
        <p:txBody>
          <a:bodyPr anchor="t">
            <a:normAutofit/>
          </a:bodyPr>
          <a:lstStyle/>
          <a:p>
            <a:r>
              <a:rPr lang="nb-NO" sz="2400">
                <a:solidFill>
                  <a:srgbClr val="FFFFFF"/>
                </a:solidFill>
              </a:rPr>
              <a:t>Nygård skole – 15. september 2026 kl. 18-20</a:t>
            </a:r>
            <a:endParaRPr lang="no-NO" sz="2400">
              <a:solidFill>
                <a:srgbClr val="FFFFFF"/>
              </a:solidFill>
            </a:endParaRPr>
          </a:p>
        </p:txBody>
      </p:sp>
      <p:sp>
        <p:nvSpPr>
          <p:cNvPr id="11" name="Rectangle 10">
            <a:extLst>
              <a:ext uri="{FF2B5EF4-FFF2-40B4-BE49-F238E27FC236}">
                <a16:creationId xmlns:a16="http://schemas.microsoft.com/office/drawing/2014/main" id="{B2C335F7-F61C-4EB4-80F2-4B1438FE6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8461796"/>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55E31C2-83CD-82CA-70BC-CABD529740BB}"/>
              </a:ext>
            </a:extLst>
          </p:cNvPr>
          <p:cNvSpPr>
            <a:spLocks noGrp="1"/>
          </p:cNvSpPr>
          <p:nvPr>
            <p:ph type="title"/>
          </p:nvPr>
        </p:nvSpPr>
        <p:spPr/>
        <p:txBody>
          <a:bodyPr/>
          <a:lstStyle/>
          <a:p>
            <a:pPr algn="ctr"/>
            <a:r>
              <a:rPr lang="nb-NO"/>
              <a:t>Oppstart 4. Trinn</a:t>
            </a:r>
            <a:endParaRPr lang="no-NO"/>
          </a:p>
        </p:txBody>
      </p:sp>
      <p:sp>
        <p:nvSpPr>
          <p:cNvPr id="3" name="Plassholder for innhold 2">
            <a:extLst>
              <a:ext uri="{FF2B5EF4-FFF2-40B4-BE49-F238E27FC236}">
                <a16:creationId xmlns:a16="http://schemas.microsoft.com/office/drawing/2014/main" id="{0FA0B4EC-A342-B202-7AFD-9CC3E1B9303B}"/>
              </a:ext>
            </a:extLst>
          </p:cNvPr>
          <p:cNvSpPr>
            <a:spLocks noGrp="1"/>
          </p:cNvSpPr>
          <p:nvPr>
            <p:ph idx="1"/>
          </p:nvPr>
        </p:nvSpPr>
        <p:spPr/>
        <p:txBody>
          <a:bodyPr>
            <a:normAutofit/>
          </a:bodyPr>
          <a:lstStyle/>
          <a:p>
            <a:r>
              <a:rPr lang="nb-NO" sz="2500"/>
              <a:t>Fin start på 4. trinn.</a:t>
            </a:r>
          </a:p>
          <a:p>
            <a:r>
              <a:rPr lang="nb-NO" sz="2500"/>
              <a:t>Nye klasserom – større barn – mindre plass. Ta hensyn.</a:t>
            </a:r>
          </a:p>
          <a:p>
            <a:r>
              <a:rPr lang="nb-NO" sz="2500"/>
              <a:t>Skolens time fredag før høstferien.</a:t>
            </a:r>
          </a:p>
          <a:p>
            <a:r>
              <a:rPr lang="nb-NO" sz="2500"/>
              <a:t>Studenter uke 44 + i vinter.</a:t>
            </a:r>
          </a:p>
          <a:p>
            <a:r>
              <a:rPr lang="nb-NO" sz="2500"/>
              <a:t>Valg av foreldrekontakter på slutten av møtet.</a:t>
            </a:r>
          </a:p>
          <a:p>
            <a:r>
              <a:rPr lang="nb-NO" sz="2500"/>
              <a:t>Voksne på trinnet:</a:t>
            </a:r>
          </a:p>
          <a:p>
            <a:pPr lvl="1"/>
            <a:r>
              <a:rPr lang="nb-NO" sz="2300"/>
              <a:t>Carl Eric Sagård, Anette Nymo, Sissel Andersen, Mats </a:t>
            </a:r>
            <a:r>
              <a:rPr lang="nb-NO" sz="2300" err="1"/>
              <a:t>Elholm</a:t>
            </a:r>
            <a:r>
              <a:rPr lang="nb-NO" sz="2300"/>
              <a:t> og Tore Gundersen</a:t>
            </a:r>
          </a:p>
          <a:p>
            <a:pPr lvl="1"/>
            <a:endParaRPr lang="nb-NO" sz="2300"/>
          </a:p>
          <a:p>
            <a:pPr lvl="1"/>
            <a:endParaRPr lang="nb-NO" sz="2300"/>
          </a:p>
          <a:p>
            <a:pPr lvl="1"/>
            <a:endParaRPr lang="nb-NO" sz="2300"/>
          </a:p>
          <a:p>
            <a:pPr lvl="1"/>
            <a:endParaRPr lang="nb-NO" sz="2300"/>
          </a:p>
          <a:p>
            <a:pPr lvl="1"/>
            <a:endParaRPr lang="nb-NO" sz="2300"/>
          </a:p>
        </p:txBody>
      </p:sp>
    </p:spTree>
    <p:extLst>
      <p:ext uri="{BB962C8B-B14F-4D97-AF65-F5344CB8AC3E}">
        <p14:creationId xmlns:p14="http://schemas.microsoft.com/office/powerpoint/2010/main" val="5960462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674F05A-831D-3165-C232-F30E71CE664D}"/>
              </a:ext>
            </a:extLst>
          </p:cNvPr>
          <p:cNvSpPr>
            <a:spLocks noGrp="1"/>
          </p:cNvSpPr>
          <p:nvPr>
            <p:ph type="title"/>
          </p:nvPr>
        </p:nvSpPr>
        <p:spPr/>
        <p:txBody>
          <a:bodyPr/>
          <a:lstStyle/>
          <a:p>
            <a:pPr algn="ctr"/>
            <a:r>
              <a:rPr lang="nb-NO"/>
              <a:t>Nytt på 4. trinn</a:t>
            </a:r>
            <a:endParaRPr lang="no-NO"/>
          </a:p>
        </p:txBody>
      </p:sp>
      <p:sp>
        <p:nvSpPr>
          <p:cNvPr id="3" name="Plassholder for innhold 2">
            <a:extLst>
              <a:ext uri="{FF2B5EF4-FFF2-40B4-BE49-F238E27FC236}">
                <a16:creationId xmlns:a16="http://schemas.microsoft.com/office/drawing/2014/main" id="{361AD3F0-C59B-8127-FCEA-15A808BCE2B5}"/>
              </a:ext>
            </a:extLst>
          </p:cNvPr>
          <p:cNvSpPr>
            <a:spLocks noGrp="1"/>
          </p:cNvSpPr>
          <p:nvPr>
            <p:ph idx="1"/>
          </p:nvPr>
        </p:nvSpPr>
        <p:spPr/>
        <p:txBody>
          <a:bodyPr>
            <a:normAutofit/>
          </a:bodyPr>
          <a:lstStyle/>
          <a:p>
            <a:r>
              <a:rPr lang="nb-NO" sz="2500"/>
              <a:t>Nytt fag – mat og helse.</a:t>
            </a:r>
          </a:p>
          <a:p>
            <a:r>
              <a:rPr lang="nb-NO" sz="2500"/>
              <a:t>Sykkelskolen – Kristiansand </a:t>
            </a:r>
            <a:r>
              <a:rPr lang="nb-NO" sz="2500" err="1"/>
              <a:t>Cykleklubb</a:t>
            </a:r>
            <a:r>
              <a:rPr lang="nb-NO" sz="2500"/>
              <a:t>.</a:t>
            </a:r>
          </a:p>
          <a:p>
            <a:r>
              <a:rPr lang="nb-NO" sz="2500"/>
              <a:t>Kroppsøving – gymtøy og dusjing.</a:t>
            </a:r>
          </a:p>
          <a:p>
            <a:r>
              <a:rPr lang="nb-NO" sz="2500"/>
              <a:t>Chromebook som verktøy – som et supplement.</a:t>
            </a:r>
          </a:p>
          <a:p>
            <a:r>
              <a:rPr lang="nb-NO" sz="2500"/>
              <a:t>Svømming etter jul.</a:t>
            </a:r>
            <a:endParaRPr lang="no-NO" sz="2500"/>
          </a:p>
          <a:p>
            <a:endParaRPr lang="nb-NO" sz="2500"/>
          </a:p>
          <a:p>
            <a:endParaRPr lang="nb-NO" sz="2500"/>
          </a:p>
          <a:p>
            <a:endParaRPr lang="nb-NO" sz="2500"/>
          </a:p>
          <a:p>
            <a:endParaRPr lang="no-NO" sz="2500"/>
          </a:p>
        </p:txBody>
      </p:sp>
    </p:spTree>
    <p:extLst>
      <p:ext uri="{BB962C8B-B14F-4D97-AF65-F5344CB8AC3E}">
        <p14:creationId xmlns:p14="http://schemas.microsoft.com/office/powerpoint/2010/main" val="6692394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B7F2118-6349-A224-0BFF-402F30A41370}"/>
              </a:ext>
            </a:extLst>
          </p:cNvPr>
          <p:cNvSpPr>
            <a:spLocks noGrp="1"/>
          </p:cNvSpPr>
          <p:nvPr>
            <p:ph type="title"/>
          </p:nvPr>
        </p:nvSpPr>
        <p:spPr/>
        <p:txBody>
          <a:bodyPr/>
          <a:lstStyle/>
          <a:p>
            <a:pPr algn="ctr"/>
            <a:r>
              <a:rPr lang="nb-NO"/>
              <a:t>Rutiner på 4. trinn</a:t>
            </a:r>
            <a:endParaRPr lang="no-NO"/>
          </a:p>
        </p:txBody>
      </p:sp>
      <p:sp>
        <p:nvSpPr>
          <p:cNvPr id="3" name="Plassholder for innhold 2">
            <a:extLst>
              <a:ext uri="{FF2B5EF4-FFF2-40B4-BE49-F238E27FC236}">
                <a16:creationId xmlns:a16="http://schemas.microsoft.com/office/drawing/2014/main" id="{525266AE-E070-A57B-A876-1755A9D14B49}"/>
              </a:ext>
            </a:extLst>
          </p:cNvPr>
          <p:cNvSpPr>
            <a:spLocks noGrp="1"/>
          </p:cNvSpPr>
          <p:nvPr>
            <p:ph idx="1"/>
          </p:nvPr>
        </p:nvSpPr>
        <p:spPr/>
        <p:txBody>
          <a:bodyPr>
            <a:normAutofit lnSpcReduction="10000"/>
          </a:bodyPr>
          <a:lstStyle/>
          <a:p>
            <a:r>
              <a:rPr lang="nb-NO" sz="2500"/>
              <a:t>Vi hilser på elevene i døra.</a:t>
            </a:r>
          </a:p>
          <a:p>
            <a:r>
              <a:rPr lang="nb-NO" sz="2500"/>
              <a:t>Bruk av innesko.</a:t>
            </a:r>
          </a:p>
          <a:p>
            <a:r>
              <a:rPr lang="nb-NO" sz="2500"/>
              <a:t>Mindre bruk av </a:t>
            </a:r>
            <a:r>
              <a:rPr lang="nb-NO" sz="2500">
                <a:hlinkClick r:id="rId2"/>
              </a:rPr>
              <a:t>skjerm</a:t>
            </a:r>
            <a:r>
              <a:rPr lang="nb-NO" sz="2500"/>
              <a:t>. </a:t>
            </a:r>
          </a:p>
          <a:p>
            <a:pPr lvl="1"/>
            <a:r>
              <a:rPr lang="nb-NO" sz="2300"/>
              <a:t>Kun når det er pedagogisk begrunnet.</a:t>
            </a:r>
          </a:p>
          <a:p>
            <a:r>
              <a:rPr lang="nb-NO" sz="2500"/>
              <a:t>Godt grunnlag for en god skoledag:</a:t>
            </a:r>
          </a:p>
          <a:p>
            <a:pPr lvl="1"/>
            <a:r>
              <a:rPr lang="nb-NO" sz="2300"/>
              <a:t>Nok søvn</a:t>
            </a:r>
          </a:p>
          <a:p>
            <a:pPr lvl="1"/>
            <a:r>
              <a:rPr lang="nb-NO" sz="2300"/>
              <a:t>Sunn mat</a:t>
            </a:r>
          </a:p>
          <a:p>
            <a:pPr lvl="1"/>
            <a:r>
              <a:rPr lang="nb-NO" sz="2300"/>
              <a:t>Fysisk aktivitet</a:t>
            </a:r>
          </a:p>
        </p:txBody>
      </p:sp>
      <p:pic>
        <p:nvPicPr>
          <p:cNvPr id="4" name="Bilde 3" descr="Kakediagram over anbefalt tidsbruk for barn i alderen 6 til 12 år. Søvn: 9 til 11 timer, skjerm: 1 til 1,5 time. Øvrige timer: skole og fritid.">
            <a:extLst>
              <a:ext uri="{FF2B5EF4-FFF2-40B4-BE49-F238E27FC236}">
                <a16:creationId xmlns:a16="http://schemas.microsoft.com/office/drawing/2014/main" id="{2F4DDE39-3133-467F-CC31-B10150CEF242}"/>
              </a:ext>
            </a:extLst>
          </p:cNvPr>
          <p:cNvPicPr>
            <a:picLocks noChangeAspect="1"/>
          </p:cNvPicPr>
          <p:nvPr/>
        </p:nvPicPr>
        <p:blipFill>
          <a:blip r:embed="rId3"/>
          <a:stretch>
            <a:fillRect/>
          </a:stretch>
        </p:blipFill>
        <p:spPr>
          <a:xfrm>
            <a:off x="7425364" y="2441448"/>
            <a:ext cx="3416807" cy="3459548"/>
          </a:xfrm>
          <a:prstGeom prst="rect">
            <a:avLst/>
          </a:prstGeom>
        </p:spPr>
      </p:pic>
    </p:spTree>
    <p:extLst>
      <p:ext uri="{BB962C8B-B14F-4D97-AF65-F5344CB8AC3E}">
        <p14:creationId xmlns:p14="http://schemas.microsoft.com/office/powerpoint/2010/main" val="12342788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24B8224-6C96-F203-4352-681D0FFEC6F0}"/>
              </a:ext>
            </a:extLst>
          </p:cNvPr>
          <p:cNvSpPr>
            <a:spLocks noGrp="1"/>
          </p:cNvSpPr>
          <p:nvPr>
            <p:ph type="title"/>
          </p:nvPr>
        </p:nvSpPr>
        <p:spPr/>
        <p:txBody>
          <a:bodyPr/>
          <a:lstStyle/>
          <a:p>
            <a:pPr algn="ctr"/>
            <a:r>
              <a:rPr lang="nb-NO"/>
              <a:t>Dialogmøte</a:t>
            </a:r>
            <a:endParaRPr lang="no-NO"/>
          </a:p>
        </p:txBody>
      </p:sp>
      <p:sp>
        <p:nvSpPr>
          <p:cNvPr id="3" name="Plassholder for innhold 2">
            <a:extLst>
              <a:ext uri="{FF2B5EF4-FFF2-40B4-BE49-F238E27FC236}">
                <a16:creationId xmlns:a16="http://schemas.microsoft.com/office/drawing/2014/main" id="{65DDBC7E-8707-5719-1712-347C0EB9362D}"/>
              </a:ext>
            </a:extLst>
          </p:cNvPr>
          <p:cNvSpPr>
            <a:spLocks noGrp="1"/>
          </p:cNvSpPr>
          <p:nvPr>
            <p:ph idx="1"/>
          </p:nvPr>
        </p:nvSpPr>
        <p:spPr>
          <a:xfrm>
            <a:off x="515112" y="1894743"/>
            <a:ext cx="11155680" cy="3767328"/>
          </a:xfrm>
        </p:spPr>
        <p:txBody>
          <a:bodyPr>
            <a:normAutofit fontScale="92500" lnSpcReduction="10000"/>
          </a:bodyPr>
          <a:lstStyle/>
          <a:p>
            <a:r>
              <a:rPr lang="no-NO" sz="2500" b="1"/>
              <a:t>Hva er Dialogmøte?</a:t>
            </a:r>
          </a:p>
          <a:p>
            <a:r>
              <a:rPr lang="no-NO" sz="2500"/>
              <a:t>Dialogmøtet er et møte mellom ansatte og foreldre hvor en samarbeider om å </a:t>
            </a:r>
            <a:r>
              <a:rPr lang="nb-NO" sz="2500"/>
              <a:t>skape et fellesskap som er trygt og inkluderende for alle elever.</a:t>
            </a:r>
            <a:endParaRPr lang="no-NO" sz="2500"/>
          </a:p>
          <a:p>
            <a:r>
              <a:rPr lang="no-NO" sz="2500" b="1"/>
              <a:t>Hvorfor Dialogmøter?</a:t>
            </a:r>
          </a:p>
          <a:p>
            <a:r>
              <a:rPr lang="no-NO" sz="2500"/>
              <a:t>For at barn skal oppleve seg som en betydningsfull </a:t>
            </a:r>
            <a:endParaRPr lang="nb-NO" sz="2500"/>
          </a:p>
          <a:p>
            <a:pPr marL="0" indent="0">
              <a:buNone/>
            </a:pPr>
            <a:r>
              <a:rPr lang="nb-NO" sz="2500"/>
              <a:t>   </a:t>
            </a:r>
            <a:r>
              <a:rPr lang="no-NO" sz="2500"/>
              <a:t>deltaker i fellesskapet må foreldre og ansatte ha en</a:t>
            </a:r>
            <a:endParaRPr lang="nb-NO" sz="2500"/>
          </a:p>
          <a:p>
            <a:pPr marL="0" indent="0">
              <a:buNone/>
            </a:pPr>
            <a:r>
              <a:rPr lang="nb-NO" sz="2500"/>
              <a:t>   </a:t>
            </a:r>
            <a:r>
              <a:rPr lang="no-NO" sz="2500"/>
              <a:t>god dialog. Dialogmøtet er et verktøy for å lykkes i </a:t>
            </a:r>
            <a:endParaRPr lang="nb-NO" sz="2500"/>
          </a:p>
          <a:p>
            <a:pPr marL="0" indent="0">
              <a:buNone/>
            </a:pPr>
            <a:r>
              <a:rPr lang="nb-NO" sz="2500"/>
              <a:t>   </a:t>
            </a:r>
            <a:r>
              <a:rPr lang="no-NO" sz="2500"/>
              <a:t>dette arbeidet.</a:t>
            </a:r>
          </a:p>
          <a:p>
            <a:endParaRPr lang="no-NO" sz="2500"/>
          </a:p>
        </p:txBody>
      </p:sp>
      <p:pic>
        <p:nvPicPr>
          <p:cNvPr id="4" name="Bilde 3">
            <a:extLst>
              <a:ext uri="{FF2B5EF4-FFF2-40B4-BE49-F238E27FC236}">
                <a16:creationId xmlns:a16="http://schemas.microsoft.com/office/drawing/2014/main" id="{CD12D938-A518-0C13-4573-7B6800AA99AD}"/>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7820004" y="3156858"/>
            <a:ext cx="3686195" cy="3288200"/>
          </a:xfrm>
          <a:prstGeom prst="rect">
            <a:avLst/>
          </a:prstGeom>
        </p:spPr>
      </p:pic>
    </p:spTree>
    <p:extLst>
      <p:ext uri="{BB962C8B-B14F-4D97-AF65-F5344CB8AC3E}">
        <p14:creationId xmlns:p14="http://schemas.microsoft.com/office/powerpoint/2010/main" val="25849523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6600CEA-5EB3-717E-4C1B-23EEC6718E73}"/>
              </a:ext>
            </a:extLst>
          </p:cNvPr>
          <p:cNvSpPr>
            <a:spLocks noGrp="1"/>
          </p:cNvSpPr>
          <p:nvPr>
            <p:ph type="title"/>
          </p:nvPr>
        </p:nvSpPr>
        <p:spPr/>
        <p:txBody>
          <a:bodyPr/>
          <a:lstStyle/>
          <a:p>
            <a:pPr algn="ctr"/>
            <a:r>
              <a:rPr lang="nb-NO"/>
              <a:t>Dialogmøte - rammer</a:t>
            </a:r>
            <a:endParaRPr lang="no-NO"/>
          </a:p>
        </p:txBody>
      </p:sp>
      <p:sp>
        <p:nvSpPr>
          <p:cNvPr id="3" name="Plassholder for innhold 2">
            <a:extLst>
              <a:ext uri="{FF2B5EF4-FFF2-40B4-BE49-F238E27FC236}">
                <a16:creationId xmlns:a16="http://schemas.microsoft.com/office/drawing/2014/main" id="{EB78C289-236A-EB63-0956-5A8BA29520FC}"/>
              </a:ext>
            </a:extLst>
          </p:cNvPr>
          <p:cNvSpPr>
            <a:spLocks noGrp="1"/>
          </p:cNvSpPr>
          <p:nvPr>
            <p:ph idx="1"/>
          </p:nvPr>
        </p:nvSpPr>
        <p:spPr/>
        <p:txBody>
          <a:bodyPr/>
          <a:lstStyle/>
          <a:p>
            <a:pPr marL="0" indent="0">
              <a:buNone/>
            </a:pPr>
            <a:endParaRPr lang="nb-NO" sz="2500"/>
          </a:p>
          <a:p>
            <a:pPr lvl="1"/>
            <a:r>
              <a:rPr lang="nb-NO" sz="2500"/>
              <a:t>Trygt og godt skolemiljø.</a:t>
            </a:r>
          </a:p>
          <a:p>
            <a:pPr lvl="1"/>
            <a:r>
              <a:rPr lang="nb-NO" sz="2500"/>
              <a:t>Oppsummering av barnas innspill.</a:t>
            </a:r>
          </a:p>
          <a:p>
            <a:pPr lvl="1"/>
            <a:r>
              <a:rPr lang="nb-NO" sz="2500"/>
              <a:t>Arbeid i grupper med case.</a:t>
            </a:r>
          </a:p>
          <a:p>
            <a:pPr lvl="1"/>
            <a:r>
              <a:rPr lang="nb-NO" sz="2500"/>
              <a:t>Plenumssamtale.</a:t>
            </a:r>
          </a:p>
          <a:p>
            <a:pPr lvl="1"/>
            <a:r>
              <a:rPr lang="nb-NO" sz="2500"/>
              <a:t>Finne tiltak, evaluere møtet.</a:t>
            </a:r>
            <a:endParaRPr lang="no-NO" sz="2500"/>
          </a:p>
          <a:p>
            <a:endParaRPr lang="no-NO"/>
          </a:p>
        </p:txBody>
      </p:sp>
    </p:spTree>
    <p:extLst>
      <p:ext uri="{BB962C8B-B14F-4D97-AF65-F5344CB8AC3E}">
        <p14:creationId xmlns:p14="http://schemas.microsoft.com/office/powerpoint/2010/main" val="26147458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05FF625-6D5D-1F30-445B-D8FBEBD27DF6}"/>
              </a:ext>
            </a:extLst>
          </p:cNvPr>
          <p:cNvSpPr>
            <a:spLocks noGrp="1"/>
          </p:cNvSpPr>
          <p:nvPr>
            <p:ph type="title"/>
          </p:nvPr>
        </p:nvSpPr>
        <p:spPr/>
        <p:txBody>
          <a:bodyPr/>
          <a:lstStyle/>
          <a:p>
            <a:pPr algn="ctr"/>
            <a:r>
              <a:rPr lang="nb-NO"/>
              <a:t>Dialogmøte</a:t>
            </a:r>
            <a:endParaRPr lang="no-NO"/>
          </a:p>
        </p:txBody>
      </p:sp>
      <p:sp>
        <p:nvSpPr>
          <p:cNvPr id="3" name="Plassholder for innhold 2">
            <a:extLst>
              <a:ext uri="{FF2B5EF4-FFF2-40B4-BE49-F238E27FC236}">
                <a16:creationId xmlns:a16="http://schemas.microsoft.com/office/drawing/2014/main" id="{4E2C5189-7E1D-1129-4FA1-8F85D0CAE3DB}"/>
              </a:ext>
            </a:extLst>
          </p:cNvPr>
          <p:cNvSpPr>
            <a:spLocks noGrp="1"/>
          </p:cNvSpPr>
          <p:nvPr>
            <p:ph idx="1"/>
          </p:nvPr>
        </p:nvSpPr>
        <p:spPr>
          <a:xfrm>
            <a:off x="518160" y="2008909"/>
            <a:ext cx="11155680" cy="4624845"/>
          </a:xfrm>
        </p:spPr>
        <p:txBody>
          <a:bodyPr>
            <a:normAutofit lnSpcReduction="10000"/>
          </a:bodyPr>
          <a:lstStyle/>
          <a:p>
            <a:r>
              <a:rPr lang="nb-NO" sz="2500" i="1"/>
              <a:t>Trygt og godt oppvekstmiljø </a:t>
            </a:r>
            <a:r>
              <a:rPr lang="nb-NO" sz="2500"/>
              <a:t>– Opplæringsloven §12-2.</a:t>
            </a:r>
          </a:p>
          <a:p>
            <a:r>
              <a:rPr lang="nb-NO" sz="2500" i="1"/>
              <a:t>Fellesskapet</a:t>
            </a:r>
          </a:p>
          <a:p>
            <a:pPr lvl="1"/>
            <a:r>
              <a:rPr lang="nb-NO" sz="2500"/>
              <a:t>Styrker ved å være et fellesskapet (</a:t>
            </a:r>
            <a:r>
              <a:rPr lang="nb-NO" sz="2500" err="1"/>
              <a:t>vi-følelse</a:t>
            </a:r>
            <a:r>
              <a:rPr lang="nb-NO" sz="2500"/>
              <a:t>, felles prosjekt, f.eks. skolens time, det å være en del av noe etc.).</a:t>
            </a:r>
          </a:p>
          <a:p>
            <a:pPr lvl="1"/>
            <a:r>
              <a:rPr lang="nb-NO" sz="2500"/>
              <a:t>Å være en del av fellesskapet – forebygge mobbing og utenforskap.</a:t>
            </a:r>
          </a:p>
          <a:p>
            <a:r>
              <a:rPr lang="nb-NO" sz="2500" i="1"/>
              <a:t>Inkludering</a:t>
            </a:r>
          </a:p>
          <a:p>
            <a:pPr lvl="1"/>
            <a:r>
              <a:rPr lang="nb-NO" sz="2500"/>
              <a:t>Alle har et ansvar for at alle opplever seg inkludert.</a:t>
            </a:r>
          </a:p>
          <a:p>
            <a:r>
              <a:rPr lang="nb-NO" sz="2500"/>
              <a:t>S</a:t>
            </a:r>
            <a:r>
              <a:rPr lang="nb-NO" sz="2500" i="1"/>
              <a:t>kape en trygg og god hverdag for alle</a:t>
            </a:r>
          </a:p>
          <a:p>
            <a:pPr lvl="1"/>
            <a:r>
              <a:rPr lang="nb-NO" sz="2500"/>
              <a:t>Elever, foresatte og de voksne på skolen i samarbeid. Når vi voksne kjenner hverandre godt, så påvirker det hvordan elevene har det sammen.</a:t>
            </a:r>
            <a:endParaRPr lang="no-NO" sz="2500"/>
          </a:p>
        </p:txBody>
      </p:sp>
    </p:spTree>
    <p:extLst>
      <p:ext uri="{BB962C8B-B14F-4D97-AF65-F5344CB8AC3E}">
        <p14:creationId xmlns:p14="http://schemas.microsoft.com/office/powerpoint/2010/main" val="21408942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C65E3B5-8F40-2C16-D1E7-1B037E5E7EBF}"/>
              </a:ext>
            </a:extLst>
          </p:cNvPr>
          <p:cNvSpPr>
            <a:spLocks noGrp="1"/>
          </p:cNvSpPr>
          <p:nvPr>
            <p:ph type="title"/>
          </p:nvPr>
        </p:nvSpPr>
        <p:spPr/>
        <p:txBody>
          <a:bodyPr/>
          <a:lstStyle/>
          <a:p>
            <a:pPr algn="ctr"/>
            <a:r>
              <a:rPr lang="nb-NO"/>
              <a:t>Dialogmøte</a:t>
            </a:r>
            <a:endParaRPr lang="no-NO"/>
          </a:p>
        </p:txBody>
      </p:sp>
      <p:sp>
        <p:nvSpPr>
          <p:cNvPr id="3" name="Plassholder for innhold 2">
            <a:extLst>
              <a:ext uri="{FF2B5EF4-FFF2-40B4-BE49-F238E27FC236}">
                <a16:creationId xmlns:a16="http://schemas.microsoft.com/office/drawing/2014/main" id="{0E71713B-81F5-2F5D-9AE6-F3ACB34E9496}"/>
              </a:ext>
            </a:extLst>
          </p:cNvPr>
          <p:cNvSpPr>
            <a:spLocks noGrp="1"/>
          </p:cNvSpPr>
          <p:nvPr>
            <p:ph idx="1"/>
          </p:nvPr>
        </p:nvSpPr>
        <p:spPr/>
        <p:txBody>
          <a:bodyPr>
            <a:normAutofit/>
          </a:bodyPr>
          <a:lstStyle/>
          <a:p>
            <a:r>
              <a:rPr lang="nb-NO" sz="2500"/>
              <a:t>Dette sier elevene om hva som er viktig for å ha det trygt og godt på skolen.</a:t>
            </a:r>
          </a:p>
          <a:p>
            <a:pPr lvl="1"/>
            <a:r>
              <a:rPr lang="nb-NO" sz="2300"/>
              <a:t>Vi må inkludere hverandre.</a:t>
            </a:r>
          </a:p>
          <a:p>
            <a:pPr lvl="1"/>
            <a:r>
              <a:rPr lang="nb-NO" sz="2300"/>
              <a:t>Vi er EN gjeng.</a:t>
            </a:r>
          </a:p>
          <a:p>
            <a:pPr lvl="1"/>
            <a:r>
              <a:rPr lang="nb-NO" sz="2300"/>
              <a:t>Viktig å samarbeide.</a:t>
            </a:r>
          </a:p>
          <a:p>
            <a:pPr lvl="1"/>
            <a:r>
              <a:rPr lang="nb-NO" sz="2300"/>
              <a:t>Viktig å være venner (skolevenner vs. «bestevenner»).</a:t>
            </a:r>
            <a:endParaRPr lang="no-NO" sz="2300"/>
          </a:p>
        </p:txBody>
      </p:sp>
    </p:spTree>
    <p:extLst>
      <p:ext uri="{BB962C8B-B14F-4D97-AF65-F5344CB8AC3E}">
        <p14:creationId xmlns:p14="http://schemas.microsoft.com/office/powerpoint/2010/main" val="40560033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F46FA2D-C13C-2AB7-6AAC-D7E7B0629C31}"/>
              </a:ext>
            </a:extLst>
          </p:cNvPr>
          <p:cNvSpPr>
            <a:spLocks noGrp="1"/>
          </p:cNvSpPr>
          <p:nvPr>
            <p:ph type="title"/>
          </p:nvPr>
        </p:nvSpPr>
        <p:spPr/>
        <p:txBody>
          <a:bodyPr>
            <a:normAutofit/>
          </a:bodyPr>
          <a:lstStyle/>
          <a:p>
            <a:pPr algn="ctr"/>
            <a:r>
              <a:rPr lang="nb-NO" sz="3000"/>
              <a:t>Historien om Kari.</a:t>
            </a:r>
            <a:endParaRPr lang="no-NO" sz="3000"/>
          </a:p>
        </p:txBody>
      </p:sp>
      <p:sp>
        <p:nvSpPr>
          <p:cNvPr id="3" name="Plassholder for innhold 2">
            <a:extLst>
              <a:ext uri="{FF2B5EF4-FFF2-40B4-BE49-F238E27FC236}">
                <a16:creationId xmlns:a16="http://schemas.microsoft.com/office/drawing/2014/main" id="{7E9D2DBC-850A-4432-D049-E662909C5758}"/>
              </a:ext>
            </a:extLst>
          </p:cNvPr>
          <p:cNvSpPr>
            <a:spLocks noGrp="1"/>
          </p:cNvSpPr>
          <p:nvPr>
            <p:ph idx="1"/>
          </p:nvPr>
        </p:nvSpPr>
        <p:spPr>
          <a:xfrm>
            <a:off x="521208" y="1731818"/>
            <a:ext cx="11155680" cy="4614118"/>
          </a:xfrm>
        </p:spPr>
        <p:txBody>
          <a:bodyPr>
            <a:normAutofit/>
          </a:bodyPr>
          <a:lstStyle/>
          <a:p>
            <a:pPr marL="0" indent="0">
              <a:buNone/>
            </a:pPr>
            <a:r>
              <a:rPr lang="nb-NO" sz="2500"/>
              <a:t>Kari på 4.trinn sammen med Julia og Ida. Jentene har gått sammen siden barnehagen, og de har stort sett hatt det fint sammen. De siste par månedene har det skjedd endringer. Kari forteller hjemme at det ofte er slik at Julie og Ida ikke vil leke med henne. De går bare bort når Kari kommer, og de har en «</a:t>
            </a:r>
            <a:r>
              <a:rPr lang="nb-NO" sz="2500" err="1"/>
              <a:t>tosom</a:t>
            </a:r>
            <a:r>
              <a:rPr lang="nb-NO" sz="2500"/>
              <a:t>» lek som ikke Kari får delta i.</a:t>
            </a:r>
          </a:p>
          <a:p>
            <a:pPr marL="0" indent="0">
              <a:buNone/>
            </a:pPr>
            <a:r>
              <a:rPr lang="nb-NO" sz="2500"/>
              <a:t>Kari prøver å nærme seg noen av de andre jentene på trinnet, men strever med å komme inn i lek med andre barn. Kari sier at det er Julie og Ida hun vil leke med.</a:t>
            </a:r>
          </a:p>
          <a:p>
            <a:pPr marL="0" indent="0">
              <a:buNone/>
            </a:pPr>
            <a:r>
              <a:rPr lang="nb-NO" sz="2500"/>
              <a:t>Foresatte opplever henne ofte trist. Mor snakker med kontaktlærer og han/hun kjenner igjen det moren beskriver. Kari gir uttrykk for at hun ikke alltid har lyst til å gå på skolen lengre.</a:t>
            </a:r>
            <a:endParaRPr lang="no-NO" sz="2500"/>
          </a:p>
        </p:txBody>
      </p:sp>
    </p:spTree>
    <p:extLst>
      <p:ext uri="{BB962C8B-B14F-4D97-AF65-F5344CB8AC3E}">
        <p14:creationId xmlns:p14="http://schemas.microsoft.com/office/powerpoint/2010/main" val="2598490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1404B5F-E923-3F19-28F3-B4D8C625E2CA}"/>
              </a:ext>
            </a:extLst>
          </p:cNvPr>
          <p:cNvSpPr>
            <a:spLocks noGrp="1"/>
          </p:cNvSpPr>
          <p:nvPr>
            <p:ph type="title"/>
          </p:nvPr>
        </p:nvSpPr>
        <p:spPr/>
        <p:txBody>
          <a:bodyPr/>
          <a:lstStyle/>
          <a:p>
            <a:pPr algn="ctr"/>
            <a:r>
              <a:rPr lang="nb-NO"/>
              <a:t>Dialogmøte – gruppedialogen (ca. 15 min)</a:t>
            </a:r>
            <a:endParaRPr lang="no-NO"/>
          </a:p>
        </p:txBody>
      </p:sp>
      <p:sp>
        <p:nvSpPr>
          <p:cNvPr id="3" name="Plassholder for innhold 2">
            <a:extLst>
              <a:ext uri="{FF2B5EF4-FFF2-40B4-BE49-F238E27FC236}">
                <a16:creationId xmlns:a16="http://schemas.microsoft.com/office/drawing/2014/main" id="{99F07ADF-6E16-72B4-F4C7-CC8B62B1DEEF}"/>
              </a:ext>
            </a:extLst>
          </p:cNvPr>
          <p:cNvSpPr>
            <a:spLocks noGrp="1"/>
          </p:cNvSpPr>
          <p:nvPr>
            <p:ph idx="1"/>
          </p:nvPr>
        </p:nvSpPr>
        <p:spPr>
          <a:xfrm>
            <a:off x="521208" y="2578608"/>
            <a:ext cx="11155680" cy="4071574"/>
          </a:xfrm>
        </p:spPr>
        <p:txBody>
          <a:bodyPr>
            <a:normAutofit/>
          </a:bodyPr>
          <a:lstStyle/>
          <a:p>
            <a:r>
              <a:rPr lang="nb-NO" sz="2500"/>
              <a:t>Samtaler rundt bordet. En leder og en noterer ned hva dere diskuterer.</a:t>
            </a:r>
          </a:p>
          <a:p>
            <a:r>
              <a:rPr lang="nb-NO" sz="2500"/>
              <a:t>Alle må bli hørt.</a:t>
            </a:r>
          </a:p>
          <a:p>
            <a:r>
              <a:rPr lang="nb-NO" sz="2500"/>
              <a:t>Ta runden rundt bordet – lov å si pass.</a:t>
            </a:r>
          </a:p>
          <a:p>
            <a:endParaRPr lang="nb-NO" sz="2500"/>
          </a:p>
          <a:p>
            <a:r>
              <a:rPr lang="nb-NO" sz="2500"/>
              <a:t>Spørsmål knyttet til case:</a:t>
            </a:r>
          </a:p>
          <a:p>
            <a:pPr lvl="1"/>
            <a:r>
              <a:rPr lang="nb-NO" sz="2300" b="1" i="1"/>
              <a:t>Hva kan ansatte gjøre for at Kari og alle barna skal oppleve et trygt og godt </a:t>
            </a:r>
          </a:p>
          <a:p>
            <a:pPr lvl="1"/>
            <a:r>
              <a:rPr lang="nb-NO" sz="2300" b="1" i="1"/>
              <a:t>Hva kan foresatte gjøre for at Kari og alle barna skal oppleve et trygt og godt skolemiljø?</a:t>
            </a:r>
            <a:endParaRPr lang="no-NO" sz="2300" b="1" i="1"/>
          </a:p>
        </p:txBody>
      </p:sp>
    </p:spTree>
    <p:extLst>
      <p:ext uri="{BB962C8B-B14F-4D97-AF65-F5344CB8AC3E}">
        <p14:creationId xmlns:p14="http://schemas.microsoft.com/office/powerpoint/2010/main" val="26935765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3157EE6-6AE9-E9ED-11D0-4A0DA061F511}"/>
              </a:ext>
            </a:extLst>
          </p:cNvPr>
          <p:cNvSpPr>
            <a:spLocks noGrp="1"/>
          </p:cNvSpPr>
          <p:nvPr>
            <p:ph type="title"/>
          </p:nvPr>
        </p:nvSpPr>
        <p:spPr/>
        <p:txBody>
          <a:bodyPr/>
          <a:lstStyle/>
          <a:p>
            <a:pPr algn="ctr"/>
            <a:r>
              <a:rPr lang="nb-NO"/>
              <a:t>Dialogmøte – elevens stemme</a:t>
            </a:r>
            <a:endParaRPr lang="no-NO"/>
          </a:p>
        </p:txBody>
      </p:sp>
      <p:sp>
        <p:nvSpPr>
          <p:cNvPr id="3" name="Plassholder for innhold 2">
            <a:extLst>
              <a:ext uri="{FF2B5EF4-FFF2-40B4-BE49-F238E27FC236}">
                <a16:creationId xmlns:a16="http://schemas.microsoft.com/office/drawing/2014/main" id="{69A0D81A-218E-C564-BAE7-26AEE3C0F23F}"/>
              </a:ext>
            </a:extLst>
          </p:cNvPr>
          <p:cNvSpPr>
            <a:spLocks noGrp="1"/>
          </p:cNvSpPr>
          <p:nvPr>
            <p:ph idx="1"/>
          </p:nvPr>
        </p:nvSpPr>
        <p:spPr/>
        <p:txBody>
          <a:bodyPr>
            <a:normAutofit/>
          </a:bodyPr>
          <a:lstStyle/>
          <a:p>
            <a:r>
              <a:rPr lang="nb-NO" sz="2500"/>
              <a:t>Dette sier elevene om hva de kan elevene, de hjemme og de voksne på skolen kan gjøre for «Kari» (fra casen).</a:t>
            </a:r>
            <a:endParaRPr lang="no-NO" sz="2500"/>
          </a:p>
        </p:txBody>
      </p:sp>
    </p:spTree>
    <p:extLst>
      <p:ext uri="{BB962C8B-B14F-4D97-AF65-F5344CB8AC3E}">
        <p14:creationId xmlns:p14="http://schemas.microsoft.com/office/powerpoint/2010/main" val="21257523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3A48F89-F962-5790-A544-D53BE42FC92A}"/>
              </a:ext>
            </a:extLst>
          </p:cNvPr>
          <p:cNvSpPr>
            <a:spLocks noGrp="1"/>
          </p:cNvSpPr>
          <p:nvPr>
            <p:ph type="title"/>
          </p:nvPr>
        </p:nvSpPr>
        <p:spPr/>
        <p:txBody>
          <a:bodyPr/>
          <a:lstStyle/>
          <a:p>
            <a:pPr algn="ctr"/>
            <a:r>
              <a:rPr lang="nb-NO"/>
              <a:t>Dialogmøte – elevens stemme</a:t>
            </a:r>
            <a:endParaRPr lang="no-NO"/>
          </a:p>
        </p:txBody>
      </p:sp>
      <p:sp>
        <p:nvSpPr>
          <p:cNvPr id="3" name="Plassholder for innhold 2">
            <a:extLst>
              <a:ext uri="{FF2B5EF4-FFF2-40B4-BE49-F238E27FC236}">
                <a16:creationId xmlns:a16="http://schemas.microsoft.com/office/drawing/2014/main" id="{2EA1489E-07C0-BE3B-F5A7-A6F0E41658D4}"/>
              </a:ext>
            </a:extLst>
          </p:cNvPr>
          <p:cNvSpPr>
            <a:spLocks noGrp="1"/>
          </p:cNvSpPr>
          <p:nvPr>
            <p:ph idx="1"/>
          </p:nvPr>
        </p:nvSpPr>
        <p:spPr/>
        <p:txBody>
          <a:bodyPr>
            <a:normAutofit/>
          </a:bodyPr>
          <a:lstStyle/>
          <a:p>
            <a:r>
              <a:rPr lang="nb-NO" sz="2500"/>
              <a:t>Hva kan Kari selv gjøre:</a:t>
            </a:r>
          </a:p>
          <a:p>
            <a:pPr lvl="1"/>
            <a:r>
              <a:rPr lang="nb-NO" sz="2300"/>
              <a:t>Hun må si ifra til en voksen.</a:t>
            </a:r>
            <a:endParaRPr lang="no-NO" sz="2300"/>
          </a:p>
        </p:txBody>
      </p:sp>
    </p:spTree>
    <p:extLst>
      <p:ext uri="{BB962C8B-B14F-4D97-AF65-F5344CB8AC3E}">
        <p14:creationId xmlns:p14="http://schemas.microsoft.com/office/powerpoint/2010/main" val="9539793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56B82CB-C001-A22C-3B17-B031A1D4B337}"/>
              </a:ext>
            </a:extLst>
          </p:cNvPr>
          <p:cNvSpPr>
            <a:spLocks noGrp="1"/>
          </p:cNvSpPr>
          <p:nvPr>
            <p:ph type="title"/>
          </p:nvPr>
        </p:nvSpPr>
        <p:spPr/>
        <p:txBody>
          <a:bodyPr/>
          <a:lstStyle/>
          <a:p>
            <a:pPr algn="ctr"/>
            <a:r>
              <a:rPr lang="nb-NO"/>
              <a:t>Dialogmøte – elevens stemme</a:t>
            </a:r>
            <a:endParaRPr lang="no-NO"/>
          </a:p>
        </p:txBody>
      </p:sp>
      <p:sp>
        <p:nvSpPr>
          <p:cNvPr id="3" name="Plassholder for innhold 2">
            <a:extLst>
              <a:ext uri="{FF2B5EF4-FFF2-40B4-BE49-F238E27FC236}">
                <a16:creationId xmlns:a16="http://schemas.microsoft.com/office/drawing/2014/main" id="{FF6524AE-D644-001E-561D-37AD19478ECF}"/>
              </a:ext>
            </a:extLst>
          </p:cNvPr>
          <p:cNvSpPr>
            <a:spLocks noGrp="1"/>
          </p:cNvSpPr>
          <p:nvPr>
            <p:ph idx="1"/>
          </p:nvPr>
        </p:nvSpPr>
        <p:spPr>
          <a:xfrm>
            <a:off x="521208" y="2441448"/>
            <a:ext cx="11155680" cy="3438144"/>
          </a:xfrm>
        </p:spPr>
        <p:txBody>
          <a:bodyPr>
            <a:normAutofit/>
          </a:bodyPr>
          <a:lstStyle/>
          <a:p>
            <a:r>
              <a:rPr lang="nb-NO" sz="2500"/>
              <a:t>Hva kan klassevenner gjøre: </a:t>
            </a:r>
          </a:p>
          <a:p>
            <a:pPr lvl="1"/>
            <a:r>
              <a:rPr lang="nb-NO" sz="2300"/>
              <a:t>kan spørre om man vil være med.</a:t>
            </a:r>
          </a:p>
          <a:p>
            <a:pPr lvl="1"/>
            <a:r>
              <a:rPr lang="nb-NO" sz="2300"/>
              <a:t>Kan si i fra til en voksen om at hun ikke får være med.</a:t>
            </a:r>
          </a:p>
          <a:p>
            <a:pPr lvl="1"/>
            <a:r>
              <a:rPr lang="nb-NO" sz="2300"/>
              <a:t>Spør henne hvordan det går.</a:t>
            </a:r>
          </a:p>
          <a:p>
            <a:pPr marL="914400" lvl="2" indent="0">
              <a:buNone/>
            </a:pPr>
            <a:endParaRPr lang="nb-NO" sz="2100"/>
          </a:p>
          <a:p>
            <a:pPr lvl="1"/>
            <a:endParaRPr lang="nb-NO" sz="2300"/>
          </a:p>
          <a:p>
            <a:pPr lvl="1"/>
            <a:endParaRPr lang="no-NO" sz="2300"/>
          </a:p>
        </p:txBody>
      </p:sp>
    </p:spTree>
    <p:extLst>
      <p:ext uri="{BB962C8B-B14F-4D97-AF65-F5344CB8AC3E}">
        <p14:creationId xmlns:p14="http://schemas.microsoft.com/office/powerpoint/2010/main" val="6113828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0B51F1F-F330-8C62-22CD-C910641E39F0}"/>
              </a:ext>
            </a:extLst>
          </p:cNvPr>
          <p:cNvSpPr>
            <a:spLocks noGrp="1"/>
          </p:cNvSpPr>
          <p:nvPr>
            <p:ph type="title"/>
          </p:nvPr>
        </p:nvSpPr>
        <p:spPr/>
        <p:txBody>
          <a:bodyPr/>
          <a:lstStyle/>
          <a:p>
            <a:pPr algn="ctr"/>
            <a:r>
              <a:rPr lang="nb-NO"/>
              <a:t>Dialogmøte – elevens stemme</a:t>
            </a:r>
            <a:endParaRPr lang="no-NO"/>
          </a:p>
        </p:txBody>
      </p:sp>
      <p:sp>
        <p:nvSpPr>
          <p:cNvPr id="3" name="Plassholder for innhold 2">
            <a:extLst>
              <a:ext uri="{FF2B5EF4-FFF2-40B4-BE49-F238E27FC236}">
                <a16:creationId xmlns:a16="http://schemas.microsoft.com/office/drawing/2014/main" id="{E35F4AAE-9D29-F3F5-C09B-F6FB26AA5C70}"/>
              </a:ext>
            </a:extLst>
          </p:cNvPr>
          <p:cNvSpPr>
            <a:spLocks noGrp="1"/>
          </p:cNvSpPr>
          <p:nvPr>
            <p:ph idx="1"/>
          </p:nvPr>
        </p:nvSpPr>
        <p:spPr/>
        <p:txBody>
          <a:bodyPr>
            <a:normAutofit/>
          </a:bodyPr>
          <a:lstStyle/>
          <a:p>
            <a:r>
              <a:rPr lang="nb-NO" sz="2500"/>
              <a:t>Hva kan de voksne på skolen gjøre:</a:t>
            </a:r>
          </a:p>
          <a:p>
            <a:pPr lvl="1"/>
            <a:r>
              <a:rPr lang="nb-NO" sz="2300"/>
              <a:t>Spørre noen på trinnet om de vil være sammen med henne.</a:t>
            </a:r>
          </a:p>
          <a:p>
            <a:pPr lvl="1"/>
            <a:r>
              <a:rPr lang="nb-NO" sz="2300"/>
              <a:t>Snakke med Julie og Ida.</a:t>
            </a:r>
          </a:p>
          <a:p>
            <a:pPr lvl="1"/>
            <a:r>
              <a:rPr lang="nb-NO" sz="2300"/>
              <a:t>Gi beskjed til de hjemme (både foreldre til Ida, Julie og Kari).</a:t>
            </a:r>
          </a:p>
          <a:p>
            <a:pPr lvl="1"/>
            <a:endParaRPr lang="nb-NO" sz="2300"/>
          </a:p>
          <a:p>
            <a:pPr lvl="1"/>
            <a:endParaRPr lang="no-NO" sz="2300"/>
          </a:p>
        </p:txBody>
      </p:sp>
    </p:spTree>
    <p:extLst>
      <p:ext uri="{BB962C8B-B14F-4D97-AF65-F5344CB8AC3E}">
        <p14:creationId xmlns:p14="http://schemas.microsoft.com/office/powerpoint/2010/main" val="27170193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97C6EDD-45F8-711E-4561-DDB9E9591E0B}"/>
              </a:ext>
            </a:extLst>
          </p:cNvPr>
          <p:cNvSpPr>
            <a:spLocks noGrp="1"/>
          </p:cNvSpPr>
          <p:nvPr>
            <p:ph type="title"/>
          </p:nvPr>
        </p:nvSpPr>
        <p:spPr/>
        <p:txBody>
          <a:bodyPr/>
          <a:lstStyle/>
          <a:p>
            <a:pPr algn="ctr"/>
            <a:r>
              <a:rPr lang="nb-NO"/>
              <a:t>Dialogmøte – elevens stemme</a:t>
            </a:r>
            <a:endParaRPr lang="no-NO"/>
          </a:p>
        </p:txBody>
      </p:sp>
      <p:sp>
        <p:nvSpPr>
          <p:cNvPr id="3" name="Plassholder for innhold 2">
            <a:extLst>
              <a:ext uri="{FF2B5EF4-FFF2-40B4-BE49-F238E27FC236}">
                <a16:creationId xmlns:a16="http://schemas.microsoft.com/office/drawing/2014/main" id="{263751B6-E3E9-EAE8-F82F-B2B58DEC1A5D}"/>
              </a:ext>
            </a:extLst>
          </p:cNvPr>
          <p:cNvSpPr>
            <a:spLocks noGrp="1"/>
          </p:cNvSpPr>
          <p:nvPr>
            <p:ph idx="1"/>
          </p:nvPr>
        </p:nvSpPr>
        <p:spPr/>
        <p:txBody>
          <a:bodyPr>
            <a:normAutofit/>
          </a:bodyPr>
          <a:lstStyle/>
          <a:p>
            <a:r>
              <a:rPr lang="nb-NO" sz="2500"/>
              <a:t>Hva kan de voksne hjemme gjøre:</a:t>
            </a:r>
          </a:p>
          <a:p>
            <a:pPr lvl="1"/>
            <a:r>
              <a:rPr lang="nb-NO" sz="2300"/>
              <a:t>Snakke med de andre foreldrene.</a:t>
            </a:r>
          </a:p>
          <a:p>
            <a:pPr lvl="1"/>
            <a:r>
              <a:rPr lang="nb-NO" sz="2300"/>
              <a:t>Invitere henne hjem på besøk.</a:t>
            </a:r>
            <a:endParaRPr lang="no-NO" sz="2300"/>
          </a:p>
        </p:txBody>
      </p:sp>
    </p:spTree>
    <p:extLst>
      <p:ext uri="{BB962C8B-B14F-4D97-AF65-F5344CB8AC3E}">
        <p14:creationId xmlns:p14="http://schemas.microsoft.com/office/powerpoint/2010/main" val="13451557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CEF5AE4-7D1F-83E0-7921-58D8F1EC0725}"/>
              </a:ext>
            </a:extLst>
          </p:cNvPr>
          <p:cNvSpPr>
            <a:spLocks noGrp="1"/>
          </p:cNvSpPr>
          <p:nvPr>
            <p:ph type="title"/>
          </p:nvPr>
        </p:nvSpPr>
        <p:spPr/>
        <p:txBody>
          <a:bodyPr>
            <a:normAutofit/>
          </a:bodyPr>
          <a:lstStyle/>
          <a:p>
            <a:pPr algn="ctr"/>
            <a:r>
              <a:rPr lang="nb-NO" sz="4200"/>
              <a:t>Dialogmøte – plenumsdiskusjon</a:t>
            </a:r>
            <a:endParaRPr lang="no-NO" sz="4200"/>
          </a:p>
        </p:txBody>
      </p:sp>
      <p:sp>
        <p:nvSpPr>
          <p:cNvPr id="3" name="Plassholder for innhold 2">
            <a:extLst>
              <a:ext uri="{FF2B5EF4-FFF2-40B4-BE49-F238E27FC236}">
                <a16:creationId xmlns:a16="http://schemas.microsoft.com/office/drawing/2014/main" id="{BB98FC2F-3E7E-608D-5455-81B3D04140CA}"/>
              </a:ext>
            </a:extLst>
          </p:cNvPr>
          <p:cNvSpPr>
            <a:spLocks noGrp="1"/>
          </p:cNvSpPr>
          <p:nvPr>
            <p:ph idx="1"/>
          </p:nvPr>
        </p:nvSpPr>
        <p:spPr/>
        <p:txBody>
          <a:bodyPr>
            <a:normAutofit/>
          </a:bodyPr>
          <a:lstStyle/>
          <a:p>
            <a:r>
              <a:rPr lang="nb-NO" sz="2500"/>
              <a:t>Historien er et utgangspunkt for dialog fordi vi vet at opplevelsen av utenforskap og noen ganger mobbing er sterkt knyttet til det å bli holdt utenfor i lek og vennskap.</a:t>
            </a:r>
          </a:p>
          <a:p>
            <a:r>
              <a:rPr lang="nb-NO" sz="2500"/>
              <a:t>Hvordan kan vi i samarbeid med dere jobbe for å forebygge dette?</a:t>
            </a:r>
          </a:p>
          <a:p>
            <a:r>
              <a:rPr lang="nb-NO" sz="2500"/>
              <a:t>Vi skal ikke inn i konkrete saker som har skjedd eller skjer nå.</a:t>
            </a:r>
          </a:p>
          <a:p>
            <a:r>
              <a:rPr lang="nb-NO" sz="2500"/>
              <a:t>Innspill fra de ulike gruppene.</a:t>
            </a:r>
            <a:endParaRPr lang="no-NO" sz="2500"/>
          </a:p>
        </p:txBody>
      </p:sp>
    </p:spTree>
    <p:extLst>
      <p:ext uri="{BB962C8B-B14F-4D97-AF65-F5344CB8AC3E}">
        <p14:creationId xmlns:p14="http://schemas.microsoft.com/office/powerpoint/2010/main" val="29499509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2D289F3-2009-8880-48BE-0263452F18EA}"/>
              </a:ext>
            </a:extLst>
          </p:cNvPr>
          <p:cNvSpPr>
            <a:spLocks noGrp="1"/>
          </p:cNvSpPr>
          <p:nvPr>
            <p:ph type="title"/>
          </p:nvPr>
        </p:nvSpPr>
        <p:spPr/>
        <p:txBody>
          <a:bodyPr/>
          <a:lstStyle/>
          <a:p>
            <a:pPr algn="ctr"/>
            <a:r>
              <a:rPr lang="nb-NO"/>
              <a:t>Dialogmøte – tiltak for 4.trinn (ca. 15 min)</a:t>
            </a:r>
            <a:endParaRPr lang="no-NO"/>
          </a:p>
        </p:txBody>
      </p:sp>
      <p:sp>
        <p:nvSpPr>
          <p:cNvPr id="3" name="Plassholder for innhold 2">
            <a:extLst>
              <a:ext uri="{FF2B5EF4-FFF2-40B4-BE49-F238E27FC236}">
                <a16:creationId xmlns:a16="http://schemas.microsoft.com/office/drawing/2014/main" id="{FAD81A55-EB5F-9180-9BB5-F45B893433DE}"/>
              </a:ext>
            </a:extLst>
          </p:cNvPr>
          <p:cNvSpPr>
            <a:spLocks noGrp="1"/>
          </p:cNvSpPr>
          <p:nvPr>
            <p:ph idx="1"/>
          </p:nvPr>
        </p:nvSpPr>
        <p:spPr/>
        <p:txBody>
          <a:bodyPr>
            <a:normAutofit/>
          </a:bodyPr>
          <a:lstStyle/>
          <a:p>
            <a:r>
              <a:rPr lang="nb-NO" sz="2500"/>
              <a:t>Hva kan vi som ansatte gjøre for å ivareta et trygt og godt skolemiljø og sørge for at alle blir inkludert.</a:t>
            </a:r>
          </a:p>
          <a:p>
            <a:r>
              <a:rPr lang="nb-NO" sz="2500"/>
              <a:t> Hva kan dere som foresatte gjøre for å ivareta et trygt og godt skolemiljø og sørge for at alle blir inkludert.</a:t>
            </a:r>
          </a:p>
          <a:p>
            <a:r>
              <a:rPr lang="nb-NO" sz="2500"/>
              <a:t>Et, maks to tiltak på hvert punkt.</a:t>
            </a:r>
          </a:p>
          <a:p>
            <a:r>
              <a:rPr lang="nb-NO" sz="2500"/>
              <a:t>Hvordan skal det følges opp?</a:t>
            </a:r>
          </a:p>
          <a:p>
            <a:endParaRPr lang="no-NO" sz="2500"/>
          </a:p>
        </p:txBody>
      </p:sp>
    </p:spTree>
    <p:extLst>
      <p:ext uri="{BB962C8B-B14F-4D97-AF65-F5344CB8AC3E}">
        <p14:creationId xmlns:p14="http://schemas.microsoft.com/office/powerpoint/2010/main" val="6056855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E0E2A34-FA24-B8B8-9989-12F8C4ED9627}"/>
              </a:ext>
            </a:extLst>
          </p:cNvPr>
          <p:cNvSpPr>
            <a:spLocks noGrp="1"/>
          </p:cNvSpPr>
          <p:nvPr>
            <p:ph type="title"/>
          </p:nvPr>
        </p:nvSpPr>
        <p:spPr/>
        <p:txBody>
          <a:bodyPr/>
          <a:lstStyle/>
          <a:p>
            <a:pPr algn="ctr"/>
            <a:r>
              <a:rPr lang="nb-NO"/>
              <a:t>Valg av foreldrekontakt</a:t>
            </a:r>
            <a:endParaRPr lang="no-NO"/>
          </a:p>
        </p:txBody>
      </p:sp>
      <p:sp>
        <p:nvSpPr>
          <p:cNvPr id="3" name="Plassholder for innhold 2">
            <a:extLst>
              <a:ext uri="{FF2B5EF4-FFF2-40B4-BE49-F238E27FC236}">
                <a16:creationId xmlns:a16="http://schemas.microsoft.com/office/drawing/2014/main" id="{C0F635A0-802A-E806-1B85-AC9535DF2644}"/>
              </a:ext>
            </a:extLst>
          </p:cNvPr>
          <p:cNvSpPr>
            <a:spLocks noGrp="1"/>
          </p:cNvSpPr>
          <p:nvPr>
            <p:ph idx="1"/>
          </p:nvPr>
        </p:nvSpPr>
        <p:spPr/>
        <p:txBody>
          <a:bodyPr/>
          <a:lstStyle/>
          <a:p>
            <a:endParaRPr lang="no-NO"/>
          </a:p>
        </p:txBody>
      </p:sp>
    </p:spTree>
    <p:extLst>
      <p:ext uri="{BB962C8B-B14F-4D97-AF65-F5344CB8AC3E}">
        <p14:creationId xmlns:p14="http://schemas.microsoft.com/office/powerpoint/2010/main" val="38356243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564DECA-046F-39BD-70B1-E4EA7D481067}"/>
              </a:ext>
            </a:extLst>
          </p:cNvPr>
          <p:cNvSpPr>
            <a:spLocks noGrp="1"/>
          </p:cNvSpPr>
          <p:nvPr>
            <p:ph type="title"/>
          </p:nvPr>
        </p:nvSpPr>
        <p:spPr/>
        <p:txBody>
          <a:bodyPr/>
          <a:lstStyle/>
          <a:p>
            <a:pPr algn="ctr"/>
            <a:r>
              <a:rPr lang="nb-NO"/>
              <a:t>Tusen takk for at dere kom </a:t>
            </a:r>
            <a:r>
              <a:rPr lang="nb-NO">
                <a:sym typeface="Wingdings" panose="05000000000000000000" pitchFamily="2" charset="2"/>
              </a:rPr>
              <a:t></a:t>
            </a:r>
            <a:endParaRPr lang="no-NO"/>
          </a:p>
        </p:txBody>
      </p:sp>
      <p:sp>
        <p:nvSpPr>
          <p:cNvPr id="3" name="Plassholder for innhold 2">
            <a:extLst>
              <a:ext uri="{FF2B5EF4-FFF2-40B4-BE49-F238E27FC236}">
                <a16:creationId xmlns:a16="http://schemas.microsoft.com/office/drawing/2014/main" id="{B97C798E-1488-BAEF-E434-4AFF64216A3E}"/>
              </a:ext>
            </a:extLst>
          </p:cNvPr>
          <p:cNvSpPr>
            <a:spLocks noGrp="1"/>
          </p:cNvSpPr>
          <p:nvPr>
            <p:ph idx="1"/>
          </p:nvPr>
        </p:nvSpPr>
        <p:spPr/>
        <p:txBody>
          <a:bodyPr/>
          <a:lstStyle/>
          <a:p>
            <a:endParaRPr lang="no-NO"/>
          </a:p>
        </p:txBody>
      </p:sp>
    </p:spTree>
    <p:extLst>
      <p:ext uri="{BB962C8B-B14F-4D97-AF65-F5344CB8AC3E}">
        <p14:creationId xmlns:p14="http://schemas.microsoft.com/office/powerpoint/2010/main" val="1781999387"/>
      </p:ext>
    </p:extLst>
  </p:cSld>
  <p:clrMapOvr>
    <a:masterClrMapping/>
  </p:clrMapOvr>
</p:sld>
</file>

<file path=ppt/theme/theme1.xml><?xml version="1.0" encoding="utf-8"?>
<a:theme xmlns:a="http://schemas.openxmlformats.org/drawingml/2006/main" name="GestaltVTI">
  <a:themeElements>
    <a:clrScheme name="Gestalt">
      <a:dk1>
        <a:srgbClr val="000000"/>
      </a:dk1>
      <a:lt1>
        <a:sysClr val="window" lastClr="FFFFFF"/>
      </a:lt1>
      <a:dk2>
        <a:srgbClr val="262626"/>
      </a:dk2>
      <a:lt2>
        <a:srgbClr val="F7F7F7"/>
      </a:lt2>
      <a:accent1>
        <a:srgbClr val="EBA000"/>
      </a:accent1>
      <a:accent2>
        <a:srgbClr val="00BAC8"/>
      </a:accent2>
      <a:accent3>
        <a:srgbClr val="E64823"/>
      </a:accent3>
      <a:accent4>
        <a:srgbClr val="4D5AFF"/>
      </a:accent4>
      <a:accent5>
        <a:srgbClr val="FE5D21"/>
      </a:accent5>
      <a:accent6>
        <a:srgbClr val="00C777"/>
      </a:accent6>
      <a:hlink>
        <a:srgbClr val="2998E3"/>
      </a:hlink>
      <a:folHlink>
        <a:srgbClr val="939393"/>
      </a:folHlink>
    </a:clrScheme>
    <a:fontScheme name="Gestalt">
      <a:majorFont>
        <a:latin typeface="Bierstadt"/>
        <a:ea typeface=""/>
        <a:cs typeface=""/>
      </a:majorFont>
      <a:minorFont>
        <a:latin typeface="Bierstad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estaltVTI" id="{4F87C71D-53D1-4B71-BF97-FD0EA4B25665}" vid="{A110AFC4-8D8A-4C02-8885-7BA370B379B5}"/>
    </a:ext>
  </a:extLst>
</a:theme>
</file>

<file path=docMetadata/LabelInfo.xml><?xml version="1.0" encoding="utf-8"?>
<clbl:labelList xmlns:clbl="http://schemas.microsoft.com/office/2020/mipLabelMetadata">
  <clbl:label id="{b04c18ce-fe49-4383-8235-47f395f07474}" enabled="0" method="" siteId="{b04c18ce-fe49-4383-8235-47f395f07474}" removed="1"/>
</clbl:labelList>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19</Slides>
  <Notes>0</Notes>
  <HiddenSlides>0</HiddenSlide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GestaltVTI</vt:lpstr>
      <vt:lpstr>Velkommen til dialogmøte</vt:lpstr>
      <vt:lpstr>Oppstart 4. Trinn</vt:lpstr>
      <vt:lpstr>Nytt på 4. trinn</vt:lpstr>
      <vt:lpstr>Rutiner på 4. trinn</vt:lpstr>
      <vt:lpstr>Dialogmøte</vt:lpstr>
      <vt:lpstr>Dialogmøte - rammer</vt:lpstr>
      <vt:lpstr>Dialogmøte</vt:lpstr>
      <vt:lpstr>Dialogmøte</vt:lpstr>
      <vt:lpstr>Historien om Kari.</vt:lpstr>
      <vt:lpstr>Dialogmøte – gruppedialogen (ca. 15 min)</vt:lpstr>
      <vt:lpstr>Dialogmøte – elevens stemme</vt:lpstr>
      <vt:lpstr>Dialogmøte – elevens stemme</vt:lpstr>
      <vt:lpstr>Dialogmøte – elevens stemme</vt:lpstr>
      <vt:lpstr>Dialogmøte – elevens stemme</vt:lpstr>
      <vt:lpstr>Dialogmøte – elevens stemme</vt:lpstr>
      <vt:lpstr>Dialogmøte – plenumsdiskusjon</vt:lpstr>
      <vt:lpstr>Dialogmøte – tiltak for 4.trinn (ca. 15 min)</vt:lpstr>
      <vt:lpstr>Valg av foreldrekontakt</vt:lpstr>
      <vt:lpstr>Tusen takk for at dere kom </vt:lpstr>
    </vt:vector>
  </TitlesOfParts>
  <Company>Kristiansand kommune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Tore Gundersen</dc:creator>
  <cp:revision>1</cp:revision>
  <dcterms:created xsi:type="dcterms:W3CDTF">2026-09-11T11:52:00Z</dcterms:created>
  <dcterms:modified xsi:type="dcterms:W3CDTF">2026-09-15T15:38:15Z</dcterms:modified>
</cp:coreProperties>
</file>